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360" r:id="rId4"/>
    <p:sldId id="361" r:id="rId5"/>
    <p:sldId id="365" r:id="rId6"/>
    <p:sldId id="373" r:id="rId7"/>
    <p:sldId id="412" r:id="rId8"/>
    <p:sldId id="413" r:id="rId9"/>
    <p:sldId id="411" r:id="rId10"/>
    <p:sldId id="374" r:id="rId11"/>
    <p:sldId id="398" r:id="rId12"/>
    <p:sldId id="399" r:id="rId13"/>
    <p:sldId id="417" r:id="rId14"/>
    <p:sldId id="401" r:id="rId15"/>
    <p:sldId id="409" r:id="rId16"/>
    <p:sldId id="402" r:id="rId17"/>
    <p:sldId id="403" r:id="rId18"/>
    <p:sldId id="404" r:id="rId19"/>
    <p:sldId id="406" r:id="rId20"/>
    <p:sldId id="407" r:id="rId21"/>
    <p:sldId id="405" r:id="rId22"/>
    <p:sldId id="397" r:id="rId23"/>
    <p:sldId id="385" r:id="rId24"/>
    <p:sldId id="382" r:id="rId25"/>
    <p:sldId id="387" r:id="rId26"/>
    <p:sldId id="388" r:id="rId27"/>
    <p:sldId id="408" r:id="rId28"/>
    <p:sldId id="386" r:id="rId29"/>
    <p:sldId id="389" r:id="rId30"/>
    <p:sldId id="390" r:id="rId31"/>
    <p:sldId id="355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04C"/>
    <a:srgbClr val="E54D4D"/>
    <a:srgbClr val="D68A8A"/>
    <a:srgbClr val="0000FF"/>
    <a:srgbClr val="617A86"/>
    <a:srgbClr val="685CC4"/>
    <a:srgbClr val="E0A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9269D2-1C09-4465-B98D-C0A904FE52B9}">
  <a:tblStyle styleId="{7F9269D2-1C09-4465-B98D-C0A904FE52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6" autoAdjust="0"/>
    <p:restoredTop sz="99185" autoAdjust="0"/>
  </p:normalViewPr>
  <p:slideViewPr>
    <p:cSldViewPr>
      <p:cViewPr>
        <p:scale>
          <a:sx n="126" d="100"/>
          <a:sy n="126" d="100"/>
        </p:scale>
        <p:origin x="-1200" y="-5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7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32A6B-6474-478A-AFDE-2098537DB426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FBC496A8-89D3-479F-87E0-5D92B2DD5766}">
      <dgm:prSet phldrT="[文字]"/>
      <dgm:spPr/>
      <dgm:t>
        <a:bodyPr/>
        <a:lstStyle/>
        <a:p>
          <a:r>
            <a:rPr lang="zh-TW" altLang="en-US" b="1" dirty="0"/>
            <a:t>時事與情境課程</a:t>
          </a:r>
        </a:p>
      </dgm:t>
    </dgm:pt>
    <dgm:pt modelId="{71E15A7A-E28B-4D4A-A44A-97FBD53667A3}" type="parTrans" cxnId="{3E77A348-E26C-4186-85EA-54FB9A68EEF5}">
      <dgm:prSet/>
      <dgm:spPr/>
      <dgm:t>
        <a:bodyPr/>
        <a:lstStyle/>
        <a:p>
          <a:endParaRPr lang="zh-TW" altLang="en-US" b="1"/>
        </a:p>
      </dgm:t>
    </dgm:pt>
    <dgm:pt modelId="{65DDAF87-86AF-46D6-A520-BDEDFBB7A79A}" type="sibTrans" cxnId="{3E77A348-E26C-4186-85EA-54FB9A68EEF5}">
      <dgm:prSet/>
      <dgm:spPr/>
      <dgm:t>
        <a:bodyPr/>
        <a:lstStyle/>
        <a:p>
          <a:endParaRPr lang="zh-TW" altLang="en-US" b="1"/>
        </a:p>
      </dgm:t>
    </dgm:pt>
    <dgm:pt modelId="{D5F45C4A-EEEA-405C-A3E7-50A208931677}">
      <dgm:prSet phldrT="[文字]"/>
      <dgm:spPr/>
      <dgm:t>
        <a:bodyPr/>
        <a:lstStyle/>
        <a:p>
          <a:r>
            <a:rPr lang="zh-TW" altLang="en-US" b="1" dirty="0"/>
            <a:t>每週自我評量試卷</a:t>
          </a:r>
        </a:p>
      </dgm:t>
    </dgm:pt>
    <dgm:pt modelId="{830A4391-4814-459E-99F1-BF432E0D220F}" type="parTrans" cxnId="{435A5A33-5A9C-4475-B07D-5062BDBB92C4}">
      <dgm:prSet/>
      <dgm:spPr/>
      <dgm:t>
        <a:bodyPr/>
        <a:lstStyle/>
        <a:p>
          <a:endParaRPr lang="zh-TW" altLang="en-US" b="1"/>
        </a:p>
      </dgm:t>
    </dgm:pt>
    <dgm:pt modelId="{881326E2-6306-495A-A45F-B52E23C2DE53}" type="sibTrans" cxnId="{435A5A33-5A9C-4475-B07D-5062BDBB92C4}">
      <dgm:prSet/>
      <dgm:spPr/>
      <dgm:t>
        <a:bodyPr/>
        <a:lstStyle/>
        <a:p>
          <a:endParaRPr lang="zh-TW" altLang="en-US" b="1"/>
        </a:p>
      </dgm:t>
    </dgm:pt>
    <dgm:pt modelId="{83BB06A3-5B05-479B-8841-19397523A98F}">
      <dgm:prSet phldrT="[文字]"/>
      <dgm:spPr/>
      <dgm:t>
        <a:bodyPr/>
        <a:lstStyle/>
        <a:p>
          <a:r>
            <a:rPr lang="zh-TW" altLang="en-US" b="1" dirty="0" smtClean="0"/>
            <a:t>擬真測驗</a:t>
          </a:r>
          <a:endParaRPr lang="zh-TW" altLang="en-US" b="1" dirty="0"/>
        </a:p>
      </dgm:t>
    </dgm:pt>
    <dgm:pt modelId="{7F4A4B0B-FBE4-4520-A769-81AB6BE70A0D}" type="parTrans" cxnId="{4C4C8B8C-306F-41DC-836F-DFD7B3B32EF0}">
      <dgm:prSet/>
      <dgm:spPr/>
      <dgm:t>
        <a:bodyPr/>
        <a:lstStyle/>
        <a:p>
          <a:endParaRPr lang="zh-TW" altLang="en-US" b="1"/>
        </a:p>
      </dgm:t>
    </dgm:pt>
    <dgm:pt modelId="{5B108D6D-D32F-4DB9-B843-C423C2CACD6D}" type="sibTrans" cxnId="{4C4C8B8C-306F-41DC-836F-DFD7B3B32EF0}">
      <dgm:prSet/>
      <dgm:spPr/>
      <dgm:t>
        <a:bodyPr/>
        <a:lstStyle/>
        <a:p>
          <a:endParaRPr lang="zh-TW" altLang="en-US" b="1"/>
        </a:p>
      </dgm:t>
    </dgm:pt>
    <dgm:pt modelId="{FC7C65CA-5724-4461-B83D-04C3B3B61BF8}">
      <dgm:prSet phldrT="[文字]"/>
      <dgm:spPr/>
      <dgm:t>
        <a:bodyPr/>
        <a:lstStyle/>
        <a:p>
          <a:r>
            <a:rPr lang="zh-TW" altLang="en-US" b="1" dirty="0" smtClean="0"/>
            <a:t>雙語</a:t>
          </a:r>
          <a:r>
            <a:rPr lang="en-US" altLang="zh-TW" b="1" dirty="0" smtClean="0"/>
            <a:t>MV</a:t>
          </a:r>
          <a:r>
            <a:rPr lang="zh-TW" altLang="en-US" b="1" dirty="0" smtClean="0"/>
            <a:t>聽音樂學英文</a:t>
          </a:r>
          <a:endParaRPr lang="zh-TW" altLang="en-US" b="1" dirty="0"/>
        </a:p>
      </dgm:t>
    </dgm:pt>
    <dgm:pt modelId="{D9883F45-B751-4707-AA96-6A5C8901B658}" type="parTrans" cxnId="{3F2B4917-89DA-4732-954B-E6E58A492763}">
      <dgm:prSet/>
      <dgm:spPr/>
      <dgm:t>
        <a:bodyPr/>
        <a:lstStyle/>
        <a:p>
          <a:endParaRPr lang="zh-TW" altLang="en-US" b="1"/>
        </a:p>
      </dgm:t>
    </dgm:pt>
    <dgm:pt modelId="{115DAEF7-7226-426C-BB1A-0460AF4703CB}" type="sibTrans" cxnId="{3F2B4917-89DA-4732-954B-E6E58A492763}">
      <dgm:prSet/>
      <dgm:spPr/>
      <dgm:t>
        <a:bodyPr/>
        <a:lstStyle/>
        <a:p>
          <a:endParaRPr lang="zh-TW" altLang="en-US" b="1"/>
        </a:p>
      </dgm:t>
    </dgm:pt>
    <dgm:pt modelId="{D23E97C4-20C8-40AA-A7C4-BE79E41C35FC}">
      <dgm:prSet phldrT="[文字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b="1" dirty="0"/>
            <a:t>部落格、雜誌、專欄</a:t>
          </a:r>
        </a:p>
      </dgm:t>
    </dgm:pt>
    <dgm:pt modelId="{729A1BB8-806A-482D-B928-9CD084C59F68}" type="parTrans" cxnId="{B4D97965-DA7F-4816-BE39-1353EA2E230F}">
      <dgm:prSet/>
      <dgm:spPr/>
      <dgm:t>
        <a:bodyPr/>
        <a:lstStyle/>
        <a:p>
          <a:endParaRPr lang="zh-TW" altLang="en-US" b="1"/>
        </a:p>
      </dgm:t>
    </dgm:pt>
    <dgm:pt modelId="{71C2C8A9-069C-4D12-AB81-8C7D6016D8E1}" type="sibTrans" cxnId="{B4D97965-DA7F-4816-BE39-1353EA2E230F}">
      <dgm:prSet/>
      <dgm:spPr/>
      <dgm:t>
        <a:bodyPr/>
        <a:lstStyle/>
        <a:p>
          <a:endParaRPr lang="zh-TW" altLang="en-US" b="1"/>
        </a:p>
      </dgm:t>
    </dgm:pt>
    <dgm:pt modelId="{B63F03EC-2CD4-4ED2-9FCE-92CDECB847DD}" type="pres">
      <dgm:prSet presAssocID="{6B332A6B-6474-478A-AFDE-2098537DB426}" presName="compositeShape" presStyleCnt="0">
        <dgm:presLayoutVars>
          <dgm:chMax val="7"/>
          <dgm:dir/>
          <dgm:resizeHandles val="exact"/>
        </dgm:presLayoutVars>
      </dgm:prSet>
      <dgm:spPr/>
    </dgm:pt>
    <dgm:pt modelId="{2520C425-4FC9-4563-93A8-9D74B28A0484}" type="pres">
      <dgm:prSet presAssocID="{6B332A6B-6474-478A-AFDE-2098537DB426}" presName="wedge1" presStyleLbl="node1" presStyleIdx="0" presStyleCnt="5"/>
      <dgm:spPr/>
      <dgm:t>
        <a:bodyPr/>
        <a:lstStyle/>
        <a:p>
          <a:endParaRPr lang="zh-TW" altLang="en-US"/>
        </a:p>
      </dgm:t>
    </dgm:pt>
    <dgm:pt modelId="{88885614-D2AD-4E1E-A32F-6013EF8F34B6}" type="pres">
      <dgm:prSet presAssocID="{6B332A6B-6474-478A-AFDE-2098537DB426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20F089-2598-4356-B2FE-85ADB8820B1F}" type="pres">
      <dgm:prSet presAssocID="{6B332A6B-6474-478A-AFDE-2098537DB426}" presName="wedge2" presStyleLbl="node1" presStyleIdx="1" presStyleCnt="5"/>
      <dgm:spPr/>
      <dgm:t>
        <a:bodyPr/>
        <a:lstStyle/>
        <a:p>
          <a:endParaRPr lang="zh-TW" altLang="en-US"/>
        </a:p>
      </dgm:t>
    </dgm:pt>
    <dgm:pt modelId="{2E0BCD6A-97A1-46E5-A6C5-40D7FD5FFB0F}" type="pres">
      <dgm:prSet presAssocID="{6B332A6B-6474-478A-AFDE-2098537DB426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20088C-990D-4D7E-87A9-2999F144779E}" type="pres">
      <dgm:prSet presAssocID="{6B332A6B-6474-478A-AFDE-2098537DB426}" presName="wedge3" presStyleLbl="node1" presStyleIdx="2" presStyleCnt="5"/>
      <dgm:spPr/>
      <dgm:t>
        <a:bodyPr/>
        <a:lstStyle/>
        <a:p>
          <a:endParaRPr lang="zh-TW" altLang="en-US"/>
        </a:p>
      </dgm:t>
    </dgm:pt>
    <dgm:pt modelId="{377697D9-DFCA-47F8-BBA4-E726C3B57912}" type="pres">
      <dgm:prSet presAssocID="{6B332A6B-6474-478A-AFDE-2098537DB426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E32E7B-C9AB-4FE3-81B2-AD6E690697D5}" type="pres">
      <dgm:prSet presAssocID="{6B332A6B-6474-478A-AFDE-2098537DB426}" presName="wedge4" presStyleLbl="node1" presStyleIdx="3" presStyleCnt="5"/>
      <dgm:spPr/>
      <dgm:t>
        <a:bodyPr/>
        <a:lstStyle/>
        <a:p>
          <a:endParaRPr lang="zh-TW" altLang="en-US"/>
        </a:p>
      </dgm:t>
    </dgm:pt>
    <dgm:pt modelId="{E25E0626-0A28-4C47-B362-85C7095C9A09}" type="pres">
      <dgm:prSet presAssocID="{6B332A6B-6474-478A-AFDE-2098537DB426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9F6282-4C28-4D80-9FA2-66CC4416355A}" type="pres">
      <dgm:prSet presAssocID="{6B332A6B-6474-478A-AFDE-2098537DB426}" presName="wedge5" presStyleLbl="node1" presStyleIdx="4" presStyleCnt="5"/>
      <dgm:spPr/>
      <dgm:t>
        <a:bodyPr/>
        <a:lstStyle/>
        <a:p>
          <a:endParaRPr lang="zh-TW" altLang="en-US"/>
        </a:p>
      </dgm:t>
    </dgm:pt>
    <dgm:pt modelId="{5C50BDB9-404A-4E6B-8488-8E1B752C8166}" type="pres">
      <dgm:prSet presAssocID="{6B332A6B-6474-478A-AFDE-2098537DB426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35A5A33-5A9C-4475-B07D-5062BDBB92C4}" srcId="{6B332A6B-6474-478A-AFDE-2098537DB426}" destId="{D5F45C4A-EEEA-405C-A3E7-50A208931677}" srcOrd="1" destOrd="0" parTransId="{830A4391-4814-459E-99F1-BF432E0D220F}" sibTransId="{881326E2-6306-495A-A45F-B52E23C2DE53}"/>
    <dgm:cxn modelId="{4C667E0F-3415-4D75-A031-FA35E0D9DE64}" type="presOf" srcId="{D23E97C4-20C8-40AA-A7C4-BE79E41C35FC}" destId="{F6E32E7B-C9AB-4FE3-81B2-AD6E690697D5}" srcOrd="0" destOrd="0" presId="urn:microsoft.com/office/officeart/2005/8/layout/chart3"/>
    <dgm:cxn modelId="{49E7EC7F-08CE-40E9-8ED3-1CAFEBC2BC15}" type="presOf" srcId="{D5F45C4A-EEEA-405C-A3E7-50A208931677}" destId="{7220F089-2598-4356-B2FE-85ADB8820B1F}" srcOrd="0" destOrd="0" presId="urn:microsoft.com/office/officeart/2005/8/layout/chart3"/>
    <dgm:cxn modelId="{D2BDB8EE-E3F9-43BC-B821-BB622CD6358F}" type="presOf" srcId="{83BB06A3-5B05-479B-8841-19397523A98F}" destId="{2F20088C-990D-4D7E-87A9-2999F144779E}" srcOrd="0" destOrd="0" presId="urn:microsoft.com/office/officeart/2005/8/layout/chart3"/>
    <dgm:cxn modelId="{22E08019-2208-407D-B80B-55BAB40FCA79}" type="presOf" srcId="{FBC496A8-89D3-479F-87E0-5D92B2DD5766}" destId="{88885614-D2AD-4E1E-A32F-6013EF8F34B6}" srcOrd="1" destOrd="0" presId="urn:microsoft.com/office/officeart/2005/8/layout/chart3"/>
    <dgm:cxn modelId="{54256CEF-F24E-4770-936F-CABEEA9DE65F}" type="presOf" srcId="{FC7C65CA-5724-4461-B83D-04C3B3B61BF8}" destId="{5C50BDB9-404A-4E6B-8488-8E1B752C8166}" srcOrd="1" destOrd="0" presId="urn:microsoft.com/office/officeart/2005/8/layout/chart3"/>
    <dgm:cxn modelId="{05A3D029-242B-4E64-8F83-4ECE101A067B}" type="presOf" srcId="{D5F45C4A-EEEA-405C-A3E7-50A208931677}" destId="{2E0BCD6A-97A1-46E5-A6C5-40D7FD5FFB0F}" srcOrd="1" destOrd="0" presId="urn:microsoft.com/office/officeart/2005/8/layout/chart3"/>
    <dgm:cxn modelId="{AFFD9013-C6DD-4384-8B53-042F9E0937F4}" type="presOf" srcId="{FBC496A8-89D3-479F-87E0-5D92B2DD5766}" destId="{2520C425-4FC9-4563-93A8-9D74B28A0484}" srcOrd="0" destOrd="0" presId="urn:microsoft.com/office/officeart/2005/8/layout/chart3"/>
    <dgm:cxn modelId="{346BD524-344C-4EA3-8406-AB844068545C}" type="presOf" srcId="{FC7C65CA-5724-4461-B83D-04C3B3B61BF8}" destId="{1D9F6282-4C28-4D80-9FA2-66CC4416355A}" srcOrd="0" destOrd="0" presId="urn:microsoft.com/office/officeart/2005/8/layout/chart3"/>
    <dgm:cxn modelId="{08F8EBC6-9C70-4B31-8332-F29600FCC5F6}" type="presOf" srcId="{D23E97C4-20C8-40AA-A7C4-BE79E41C35FC}" destId="{E25E0626-0A28-4C47-B362-85C7095C9A09}" srcOrd="1" destOrd="0" presId="urn:microsoft.com/office/officeart/2005/8/layout/chart3"/>
    <dgm:cxn modelId="{4E42B889-9D4A-4402-9F55-7010425EE93C}" type="presOf" srcId="{83BB06A3-5B05-479B-8841-19397523A98F}" destId="{377697D9-DFCA-47F8-BBA4-E726C3B57912}" srcOrd="1" destOrd="0" presId="urn:microsoft.com/office/officeart/2005/8/layout/chart3"/>
    <dgm:cxn modelId="{3F2B4917-89DA-4732-954B-E6E58A492763}" srcId="{6B332A6B-6474-478A-AFDE-2098537DB426}" destId="{FC7C65CA-5724-4461-B83D-04C3B3B61BF8}" srcOrd="4" destOrd="0" parTransId="{D9883F45-B751-4707-AA96-6A5C8901B658}" sibTransId="{115DAEF7-7226-426C-BB1A-0460AF4703CB}"/>
    <dgm:cxn modelId="{3E77A348-E26C-4186-85EA-54FB9A68EEF5}" srcId="{6B332A6B-6474-478A-AFDE-2098537DB426}" destId="{FBC496A8-89D3-479F-87E0-5D92B2DD5766}" srcOrd="0" destOrd="0" parTransId="{71E15A7A-E28B-4D4A-A44A-97FBD53667A3}" sibTransId="{65DDAF87-86AF-46D6-A520-BDEDFBB7A79A}"/>
    <dgm:cxn modelId="{4C4C8B8C-306F-41DC-836F-DFD7B3B32EF0}" srcId="{6B332A6B-6474-478A-AFDE-2098537DB426}" destId="{83BB06A3-5B05-479B-8841-19397523A98F}" srcOrd="2" destOrd="0" parTransId="{7F4A4B0B-FBE4-4520-A769-81AB6BE70A0D}" sibTransId="{5B108D6D-D32F-4DB9-B843-C423C2CACD6D}"/>
    <dgm:cxn modelId="{A77C7AC5-43CC-4AAF-BA06-0159C394A21F}" type="presOf" srcId="{6B332A6B-6474-478A-AFDE-2098537DB426}" destId="{B63F03EC-2CD4-4ED2-9FCE-92CDECB847DD}" srcOrd="0" destOrd="0" presId="urn:microsoft.com/office/officeart/2005/8/layout/chart3"/>
    <dgm:cxn modelId="{B4D97965-DA7F-4816-BE39-1353EA2E230F}" srcId="{6B332A6B-6474-478A-AFDE-2098537DB426}" destId="{D23E97C4-20C8-40AA-A7C4-BE79E41C35FC}" srcOrd="3" destOrd="0" parTransId="{729A1BB8-806A-482D-B928-9CD084C59F68}" sibTransId="{71C2C8A9-069C-4D12-AB81-8C7D6016D8E1}"/>
    <dgm:cxn modelId="{06790E68-AF0D-419B-BEAB-3018FD79185D}" type="presParOf" srcId="{B63F03EC-2CD4-4ED2-9FCE-92CDECB847DD}" destId="{2520C425-4FC9-4563-93A8-9D74B28A0484}" srcOrd="0" destOrd="0" presId="urn:microsoft.com/office/officeart/2005/8/layout/chart3"/>
    <dgm:cxn modelId="{0F930956-05DF-4D8B-93D6-0D6D3508858D}" type="presParOf" srcId="{B63F03EC-2CD4-4ED2-9FCE-92CDECB847DD}" destId="{88885614-D2AD-4E1E-A32F-6013EF8F34B6}" srcOrd="1" destOrd="0" presId="urn:microsoft.com/office/officeart/2005/8/layout/chart3"/>
    <dgm:cxn modelId="{57AD0203-0B42-48A4-9F90-293CE8E0DD66}" type="presParOf" srcId="{B63F03EC-2CD4-4ED2-9FCE-92CDECB847DD}" destId="{7220F089-2598-4356-B2FE-85ADB8820B1F}" srcOrd="2" destOrd="0" presId="urn:microsoft.com/office/officeart/2005/8/layout/chart3"/>
    <dgm:cxn modelId="{9FDFE39C-23C4-454E-B586-BA1C43ABFCE9}" type="presParOf" srcId="{B63F03EC-2CD4-4ED2-9FCE-92CDECB847DD}" destId="{2E0BCD6A-97A1-46E5-A6C5-40D7FD5FFB0F}" srcOrd="3" destOrd="0" presId="urn:microsoft.com/office/officeart/2005/8/layout/chart3"/>
    <dgm:cxn modelId="{1526FC68-B38B-4211-B25B-9DEDEEF65488}" type="presParOf" srcId="{B63F03EC-2CD4-4ED2-9FCE-92CDECB847DD}" destId="{2F20088C-990D-4D7E-87A9-2999F144779E}" srcOrd="4" destOrd="0" presId="urn:microsoft.com/office/officeart/2005/8/layout/chart3"/>
    <dgm:cxn modelId="{47AF768F-96AA-44D7-9D61-43443978DE0A}" type="presParOf" srcId="{B63F03EC-2CD4-4ED2-9FCE-92CDECB847DD}" destId="{377697D9-DFCA-47F8-BBA4-E726C3B57912}" srcOrd="5" destOrd="0" presId="urn:microsoft.com/office/officeart/2005/8/layout/chart3"/>
    <dgm:cxn modelId="{B0610C41-E910-4CAF-BFB4-8B8F0B192342}" type="presParOf" srcId="{B63F03EC-2CD4-4ED2-9FCE-92CDECB847DD}" destId="{F6E32E7B-C9AB-4FE3-81B2-AD6E690697D5}" srcOrd="6" destOrd="0" presId="urn:microsoft.com/office/officeart/2005/8/layout/chart3"/>
    <dgm:cxn modelId="{B8E98ECC-395A-4B28-82C0-167CA3562529}" type="presParOf" srcId="{B63F03EC-2CD4-4ED2-9FCE-92CDECB847DD}" destId="{E25E0626-0A28-4C47-B362-85C7095C9A09}" srcOrd="7" destOrd="0" presId="urn:microsoft.com/office/officeart/2005/8/layout/chart3"/>
    <dgm:cxn modelId="{245B7309-4895-4AE4-91CF-98B3D4F9BE83}" type="presParOf" srcId="{B63F03EC-2CD4-4ED2-9FCE-92CDECB847DD}" destId="{1D9F6282-4C28-4D80-9FA2-66CC4416355A}" srcOrd="8" destOrd="0" presId="urn:microsoft.com/office/officeart/2005/8/layout/chart3"/>
    <dgm:cxn modelId="{267B1154-F5EA-48FE-97ED-22B2DFFCEF5F}" type="presParOf" srcId="{B63F03EC-2CD4-4ED2-9FCE-92CDECB847DD}" destId="{5C50BDB9-404A-4E6B-8488-8E1B752C8166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32A6B-6474-478A-AFDE-2098537DB426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FBC496A8-89D3-479F-87E0-5D92B2DD5766}">
      <dgm:prSet phldrT="[文字]"/>
      <dgm:spPr/>
      <dgm:t>
        <a:bodyPr/>
        <a:lstStyle/>
        <a:p>
          <a:r>
            <a:rPr lang="zh-TW" altLang="en-US" b="1" dirty="0"/>
            <a:t>時事與情境課程</a:t>
          </a:r>
        </a:p>
      </dgm:t>
    </dgm:pt>
    <dgm:pt modelId="{71E15A7A-E28B-4D4A-A44A-97FBD53667A3}" type="parTrans" cxnId="{3E77A348-E26C-4186-85EA-54FB9A68EEF5}">
      <dgm:prSet/>
      <dgm:spPr/>
      <dgm:t>
        <a:bodyPr/>
        <a:lstStyle/>
        <a:p>
          <a:endParaRPr lang="zh-TW" altLang="en-US" b="1"/>
        </a:p>
      </dgm:t>
    </dgm:pt>
    <dgm:pt modelId="{65DDAF87-86AF-46D6-A520-BDEDFBB7A79A}" type="sibTrans" cxnId="{3E77A348-E26C-4186-85EA-54FB9A68EEF5}">
      <dgm:prSet/>
      <dgm:spPr/>
      <dgm:t>
        <a:bodyPr/>
        <a:lstStyle/>
        <a:p>
          <a:endParaRPr lang="zh-TW" altLang="en-US" b="1"/>
        </a:p>
      </dgm:t>
    </dgm:pt>
    <dgm:pt modelId="{D5F45C4A-EEEA-405C-A3E7-50A208931677}">
      <dgm:prSet phldrT="[文字]"/>
      <dgm:spPr/>
      <dgm:t>
        <a:bodyPr/>
        <a:lstStyle/>
        <a:p>
          <a:r>
            <a:rPr lang="zh-TW" altLang="en-US" b="1" dirty="0"/>
            <a:t>每週自我評量試卷</a:t>
          </a:r>
        </a:p>
      </dgm:t>
    </dgm:pt>
    <dgm:pt modelId="{830A4391-4814-459E-99F1-BF432E0D220F}" type="parTrans" cxnId="{435A5A33-5A9C-4475-B07D-5062BDBB92C4}">
      <dgm:prSet/>
      <dgm:spPr/>
      <dgm:t>
        <a:bodyPr/>
        <a:lstStyle/>
        <a:p>
          <a:endParaRPr lang="zh-TW" altLang="en-US" b="1"/>
        </a:p>
      </dgm:t>
    </dgm:pt>
    <dgm:pt modelId="{881326E2-6306-495A-A45F-B52E23C2DE53}" type="sibTrans" cxnId="{435A5A33-5A9C-4475-B07D-5062BDBB92C4}">
      <dgm:prSet/>
      <dgm:spPr/>
      <dgm:t>
        <a:bodyPr/>
        <a:lstStyle/>
        <a:p>
          <a:endParaRPr lang="zh-TW" altLang="en-US" b="1"/>
        </a:p>
      </dgm:t>
    </dgm:pt>
    <dgm:pt modelId="{83BB06A3-5B05-479B-8841-19397523A98F}">
      <dgm:prSet phldrT="[文字]"/>
      <dgm:spPr/>
      <dgm:t>
        <a:bodyPr/>
        <a:lstStyle/>
        <a:p>
          <a:r>
            <a:rPr lang="zh-TW" altLang="en-US" b="1" dirty="0" smtClean="0"/>
            <a:t>擬真測驗</a:t>
          </a:r>
          <a:endParaRPr lang="zh-TW" altLang="en-US" b="1" dirty="0"/>
        </a:p>
      </dgm:t>
    </dgm:pt>
    <dgm:pt modelId="{7F4A4B0B-FBE4-4520-A769-81AB6BE70A0D}" type="parTrans" cxnId="{4C4C8B8C-306F-41DC-836F-DFD7B3B32EF0}">
      <dgm:prSet/>
      <dgm:spPr/>
      <dgm:t>
        <a:bodyPr/>
        <a:lstStyle/>
        <a:p>
          <a:endParaRPr lang="zh-TW" altLang="en-US" b="1"/>
        </a:p>
      </dgm:t>
    </dgm:pt>
    <dgm:pt modelId="{5B108D6D-D32F-4DB9-B843-C423C2CACD6D}" type="sibTrans" cxnId="{4C4C8B8C-306F-41DC-836F-DFD7B3B32EF0}">
      <dgm:prSet/>
      <dgm:spPr/>
      <dgm:t>
        <a:bodyPr/>
        <a:lstStyle/>
        <a:p>
          <a:endParaRPr lang="zh-TW" altLang="en-US" b="1"/>
        </a:p>
      </dgm:t>
    </dgm:pt>
    <dgm:pt modelId="{FC7C65CA-5724-4461-B83D-04C3B3B61BF8}">
      <dgm:prSet phldrT="[文字]"/>
      <dgm:spPr/>
      <dgm:t>
        <a:bodyPr/>
        <a:lstStyle/>
        <a:p>
          <a:r>
            <a:rPr lang="zh-TW" altLang="en-US" b="1" dirty="0" smtClean="0"/>
            <a:t>雙語</a:t>
          </a:r>
          <a:r>
            <a:rPr lang="en-US" altLang="zh-TW" b="1" dirty="0" smtClean="0"/>
            <a:t>MV</a:t>
          </a:r>
          <a:r>
            <a:rPr lang="zh-TW" altLang="en-US" b="1" dirty="0" smtClean="0"/>
            <a:t>聽音樂學英文</a:t>
          </a:r>
          <a:endParaRPr lang="zh-TW" altLang="en-US" b="1" dirty="0"/>
        </a:p>
      </dgm:t>
    </dgm:pt>
    <dgm:pt modelId="{D9883F45-B751-4707-AA96-6A5C8901B658}" type="parTrans" cxnId="{3F2B4917-89DA-4732-954B-E6E58A492763}">
      <dgm:prSet/>
      <dgm:spPr/>
      <dgm:t>
        <a:bodyPr/>
        <a:lstStyle/>
        <a:p>
          <a:endParaRPr lang="zh-TW" altLang="en-US" b="1"/>
        </a:p>
      </dgm:t>
    </dgm:pt>
    <dgm:pt modelId="{115DAEF7-7226-426C-BB1A-0460AF4703CB}" type="sibTrans" cxnId="{3F2B4917-89DA-4732-954B-E6E58A492763}">
      <dgm:prSet/>
      <dgm:spPr/>
      <dgm:t>
        <a:bodyPr/>
        <a:lstStyle/>
        <a:p>
          <a:endParaRPr lang="zh-TW" altLang="en-US" b="1"/>
        </a:p>
      </dgm:t>
    </dgm:pt>
    <dgm:pt modelId="{D23E97C4-20C8-40AA-A7C4-BE79E41C35FC}">
      <dgm:prSet phldrT="[文字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b="1" dirty="0"/>
            <a:t>部落格、雜誌、專欄</a:t>
          </a:r>
        </a:p>
      </dgm:t>
    </dgm:pt>
    <dgm:pt modelId="{729A1BB8-806A-482D-B928-9CD084C59F68}" type="parTrans" cxnId="{B4D97965-DA7F-4816-BE39-1353EA2E230F}">
      <dgm:prSet/>
      <dgm:spPr/>
      <dgm:t>
        <a:bodyPr/>
        <a:lstStyle/>
        <a:p>
          <a:endParaRPr lang="zh-TW" altLang="en-US" b="1"/>
        </a:p>
      </dgm:t>
    </dgm:pt>
    <dgm:pt modelId="{71C2C8A9-069C-4D12-AB81-8C7D6016D8E1}" type="sibTrans" cxnId="{B4D97965-DA7F-4816-BE39-1353EA2E230F}">
      <dgm:prSet/>
      <dgm:spPr/>
      <dgm:t>
        <a:bodyPr/>
        <a:lstStyle/>
        <a:p>
          <a:endParaRPr lang="zh-TW" altLang="en-US" b="1"/>
        </a:p>
      </dgm:t>
    </dgm:pt>
    <dgm:pt modelId="{B63F03EC-2CD4-4ED2-9FCE-92CDECB847DD}" type="pres">
      <dgm:prSet presAssocID="{6B332A6B-6474-478A-AFDE-2098537DB426}" presName="compositeShape" presStyleCnt="0">
        <dgm:presLayoutVars>
          <dgm:chMax val="7"/>
          <dgm:dir/>
          <dgm:resizeHandles val="exact"/>
        </dgm:presLayoutVars>
      </dgm:prSet>
      <dgm:spPr/>
    </dgm:pt>
    <dgm:pt modelId="{2520C425-4FC9-4563-93A8-9D74B28A0484}" type="pres">
      <dgm:prSet presAssocID="{6B332A6B-6474-478A-AFDE-2098537DB426}" presName="wedge1" presStyleLbl="node1" presStyleIdx="0" presStyleCnt="5"/>
      <dgm:spPr/>
      <dgm:t>
        <a:bodyPr/>
        <a:lstStyle/>
        <a:p>
          <a:endParaRPr lang="zh-TW" altLang="en-US"/>
        </a:p>
      </dgm:t>
    </dgm:pt>
    <dgm:pt modelId="{88885614-D2AD-4E1E-A32F-6013EF8F34B6}" type="pres">
      <dgm:prSet presAssocID="{6B332A6B-6474-478A-AFDE-2098537DB426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20F089-2598-4356-B2FE-85ADB8820B1F}" type="pres">
      <dgm:prSet presAssocID="{6B332A6B-6474-478A-AFDE-2098537DB426}" presName="wedge2" presStyleLbl="node1" presStyleIdx="1" presStyleCnt="5"/>
      <dgm:spPr/>
      <dgm:t>
        <a:bodyPr/>
        <a:lstStyle/>
        <a:p>
          <a:endParaRPr lang="zh-TW" altLang="en-US"/>
        </a:p>
      </dgm:t>
    </dgm:pt>
    <dgm:pt modelId="{2E0BCD6A-97A1-46E5-A6C5-40D7FD5FFB0F}" type="pres">
      <dgm:prSet presAssocID="{6B332A6B-6474-478A-AFDE-2098537DB426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20088C-990D-4D7E-87A9-2999F144779E}" type="pres">
      <dgm:prSet presAssocID="{6B332A6B-6474-478A-AFDE-2098537DB426}" presName="wedge3" presStyleLbl="node1" presStyleIdx="2" presStyleCnt="5"/>
      <dgm:spPr/>
      <dgm:t>
        <a:bodyPr/>
        <a:lstStyle/>
        <a:p>
          <a:endParaRPr lang="zh-TW" altLang="en-US"/>
        </a:p>
      </dgm:t>
    </dgm:pt>
    <dgm:pt modelId="{377697D9-DFCA-47F8-BBA4-E726C3B57912}" type="pres">
      <dgm:prSet presAssocID="{6B332A6B-6474-478A-AFDE-2098537DB426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E32E7B-C9AB-4FE3-81B2-AD6E690697D5}" type="pres">
      <dgm:prSet presAssocID="{6B332A6B-6474-478A-AFDE-2098537DB426}" presName="wedge4" presStyleLbl="node1" presStyleIdx="3" presStyleCnt="5"/>
      <dgm:spPr/>
      <dgm:t>
        <a:bodyPr/>
        <a:lstStyle/>
        <a:p>
          <a:endParaRPr lang="zh-TW" altLang="en-US"/>
        </a:p>
      </dgm:t>
    </dgm:pt>
    <dgm:pt modelId="{E25E0626-0A28-4C47-B362-85C7095C9A09}" type="pres">
      <dgm:prSet presAssocID="{6B332A6B-6474-478A-AFDE-2098537DB426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9F6282-4C28-4D80-9FA2-66CC4416355A}" type="pres">
      <dgm:prSet presAssocID="{6B332A6B-6474-478A-AFDE-2098537DB426}" presName="wedge5" presStyleLbl="node1" presStyleIdx="4" presStyleCnt="5"/>
      <dgm:spPr/>
      <dgm:t>
        <a:bodyPr/>
        <a:lstStyle/>
        <a:p>
          <a:endParaRPr lang="zh-TW" altLang="en-US"/>
        </a:p>
      </dgm:t>
    </dgm:pt>
    <dgm:pt modelId="{5C50BDB9-404A-4E6B-8488-8E1B752C8166}" type="pres">
      <dgm:prSet presAssocID="{6B332A6B-6474-478A-AFDE-2098537DB426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EEC2A72-D229-42CC-A8C8-DC62E7CE025C}" type="presOf" srcId="{D23E97C4-20C8-40AA-A7C4-BE79E41C35FC}" destId="{E25E0626-0A28-4C47-B362-85C7095C9A09}" srcOrd="1" destOrd="0" presId="urn:microsoft.com/office/officeart/2005/8/layout/chart3"/>
    <dgm:cxn modelId="{74841AE4-C6B1-4E4A-99CE-4DAD3FD79384}" type="presOf" srcId="{FBC496A8-89D3-479F-87E0-5D92B2DD5766}" destId="{88885614-D2AD-4E1E-A32F-6013EF8F34B6}" srcOrd="1" destOrd="0" presId="urn:microsoft.com/office/officeart/2005/8/layout/chart3"/>
    <dgm:cxn modelId="{91F2380C-F97F-40A1-915A-F24C0A1A30CD}" type="presOf" srcId="{83BB06A3-5B05-479B-8841-19397523A98F}" destId="{2F20088C-990D-4D7E-87A9-2999F144779E}" srcOrd="0" destOrd="0" presId="urn:microsoft.com/office/officeart/2005/8/layout/chart3"/>
    <dgm:cxn modelId="{B4D97965-DA7F-4816-BE39-1353EA2E230F}" srcId="{6B332A6B-6474-478A-AFDE-2098537DB426}" destId="{D23E97C4-20C8-40AA-A7C4-BE79E41C35FC}" srcOrd="3" destOrd="0" parTransId="{729A1BB8-806A-482D-B928-9CD084C59F68}" sibTransId="{71C2C8A9-069C-4D12-AB81-8C7D6016D8E1}"/>
    <dgm:cxn modelId="{3F2B4917-89DA-4732-954B-E6E58A492763}" srcId="{6B332A6B-6474-478A-AFDE-2098537DB426}" destId="{FC7C65CA-5724-4461-B83D-04C3B3B61BF8}" srcOrd="4" destOrd="0" parTransId="{D9883F45-B751-4707-AA96-6A5C8901B658}" sibTransId="{115DAEF7-7226-426C-BB1A-0460AF4703CB}"/>
    <dgm:cxn modelId="{24B1CF6D-DE04-4AAD-B534-6F743E638862}" type="presOf" srcId="{D5F45C4A-EEEA-405C-A3E7-50A208931677}" destId="{2E0BCD6A-97A1-46E5-A6C5-40D7FD5FFB0F}" srcOrd="1" destOrd="0" presId="urn:microsoft.com/office/officeart/2005/8/layout/chart3"/>
    <dgm:cxn modelId="{14A0E0D3-696A-4F81-BC89-4B05C51B0E1D}" type="presOf" srcId="{FC7C65CA-5724-4461-B83D-04C3B3B61BF8}" destId="{1D9F6282-4C28-4D80-9FA2-66CC4416355A}" srcOrd="0" destOrd="0" presId="urn:microsoft.com/office/officeart/2005/8/layout/chart3"/>
    <dgm:cxn modelId="{EDA8F3C8-A0C7-4130-917E-6C5352A74413}" type="presOf" srcId="{83BB06A3-5B05-479B-8841-19397523A98F}" destId="{377697D9-DFCA-47F8-BBA4-E726C3B57912}" srcOrd="1" destOrd="0" presId="urn:microsoft.com/office/officeart/2005/8/layout/chart3"/>
    <dgm:cxn modelId="{367D43C1-52CF-40DF-B9C5-2A3D92FBCFD6}" type="presOf" srcId="{D23E97C4-20C8-40AA-A7C4-BE79E41C35FC}" destId="{F6E32E7B-C9AB-4FE3-81B2-AD6E690697D5}" srcOrd="0" destOrd="0" presId="urn:microsoft.com/office/officeart/2005/8/layout/chart3"/>
    <dgm:cxn modelId="{435A5A33-5A9C-4475-B07D-5062BDBB92C4}" srcId="{6B332A6B-6474-478A-AFDE-2098537DB426}" destId="{D5F45C4A-EEEA-405C-A3E7-50A208931677}" srcOrd="1" destOrd="0" parTransId="{830A4391-4814-459E-99F1-BF432E0D220F}" sibTransId="{881326E2-6306-495A-A45F-B52E23C2DE53}"/>
    <dgm:cxn modelId="{3E77A348-E26C-4186-85EA-54FB9A68EEF5}" srcId="{6B332A6B-6474-478A-AFDE-2098537DB426}" destId="{FBC496A8-89D3-479F-87E0-5D92B2DD5766}" srcOrd="0" destOrd="0" parTransId="{71E15A7A-E28B-4D4A-A44A-97FBD53667A3}" sibTransId="{65DDAF87-86AF-46D6-A520-BDEDFBB7A79A}"/>
    <dgm:cxn modelId="{170BDDCF-2656-44E0-BC81-3D23FB06483B}" type="presOf" srcId="{D5F45C4A-EEEA-405C-A3E7-50A208931677}" destId="{7220F089-2598-4356-B2FE-85ADB8820B1F}" srcOrd="0" destOrd="0" presId="urn:microsoft.com/office/officeart/2005/8/layout/chart3"/>
    <dgm:cxn modelId="{4C4C8B8C-306F-41DC-836F-DFD7B3B32EF0}" srcId="{6B332A6B-6474-478A-AFDE-2098537DB426}" destId="{83BB06A3-5B05-479B-8841-19397523A98F}" srcOrd="2" destOrd="0" parTransId="{7F4A4B0B-FBE4-4520-A769-81AB6BE70A0D}" sibTransId="{5B108D6D-D32F-4DB9-B843-C423C2CACD6D}"/>
    <dgm:cxn modelId="{18171190-6823-4F82-9E7E-E304435CE8C7}" type="presOf" srcId="{FC7C65CA-5724-4461-B83D-04C3B3B61BF8}" destId="{5C50BDB9-404A-4E6B-8488-8E1B752C8166}" srcOrd="1" destOrd="0" presId="urn:microsoft.com/office/officeart/2005/8/layout/chart3"/>
    <dgm:cxn modelId="{F664E05D-44EF-48F0-AECF-7EC7F276C85E}" type="presOf" srcId="{FBC496A8-89D3-479F-87E0-5D92B2DD5766}" destId="{2520C425-4FC9-4563-93A8-9D74B28A0484}" srcOrd="0" destOrd="0" presId="urn:microsoft.com/office/officeart/2005/8/layout/chart3"/>
    <dgm:cxn modelId="{57C39602-207A-448D-BFA5-34E213919D5F}" type="presOf" srcId="{6B332A6B-6474-478A-AFDE-2098537DB426}" destId="{B63F03EC-2CD4-4ED2-9FCE-92CDECB847DD}" srcOrd="0" destOrd="0" presId="urn:microsoft.com/office/officeart/2005/8/layout/chart3"/>
    <dgm:cxn modelId="{D5397C51-8CB3-4996-8B18-F472EFE0DA1E}" type="presParOf" srcId="{B63F03EC-2CD4-4ED2-9FCE-92CDECB847DD}" destId="{2520C425-4FC9-4563-93A8-9D74B28A0484}" srcOrd="0" destOrd="0" presId="urn:microsoft.com/office/officeart/2005/8/layout/chart3"/>
    <dgm:cxn modelId="{E8B95D79-A719-4E8B-AE90-F9527B966E4B}" type="presParOf" srcId="{B63F03EC-2CD4-4ED2-9FCE-92CDECB847DD}" destId="{88885614-D2AD-4E1E-A32F-6013EF8F34B6}" srcOrd="1" destOrd="0" presId="urn:microsoft.com/office/officeart/2005/8/layout/chart3"/>
    <dgm:cxn modelId="{7F448EDA-0A09-41C2-899F-DEE6A91B0223}" type="presParOf" srcId="{B63F03EC-2CD4-4ED2-9FCE-92CDECB847DD}" destId="{7220F089-2598-4356-B2FE-85ADB8820B1F}" srcOrd="2" destOrd="0" presId="urn:microsoft.com/office/officeart/2005/8/layout/chart3"/>
    <dgm:cxn modelId="{54DE8DED-CCAE-4014-96F7-64E06F92BBAA}" type="presParOf" srcId="{B63F03EC-2CD4-4ED2-9FCE-92CDECB847DD}" destId="{2E0BCD6A-97A1-46E5-A6C5-40D7FD5FFB0F}" srcOrd="3" destOrd="0" presId="urn:microsoft.com/office/officeart/2005/8/layout/chart3"/>
    <dgm:cxn modelId="{51830967-6B03-4C11-8DB6-90406902F5C6}" type="presParOf" srcId="{B63F03EC-2CD4-4ED2-9FCE-92CDECB847DD}" destId="{2F20088C-990D-4D7E-87A9-2999F144779E}" srcOrd="4" destOrd="0" presId="urn:microsoft.com/office/officeart/2005/8/layout/chart3"/>
    <dgm:cxn modelId="{C598BA6B-B90F-4C2C-B3F1-08F9528231D5}" type="presParOf" srcId="{B63F03EC-2CD4-4ED2-9FCE-92CDECB847DD}" destId="{377697D9-DFCA-47F8-BBA4-E726C3B57912}" srcOrd="5" destOrd="0" presId="urn:microsoft.com/office/officeart/2005/8/layout/chart3"/>
    <dgm:cxn modelId="{8F12C484-A6C7-43B8-BBE5-16DBE1242A17}" type="presParOf" srcId="{B63F03EC-2CD4-4ED2-9FCE-92CDECB847DD}" destId="{F6E32E7B-C9AB-4FE3-81B2-AD6E690697D5}" srcOrd="6" destOrd="0" presId="urn:microsoft.com/office/officeart/2005/8/layout/chart3"/>
    <dgm:cxn modelId="{E2ADD065-E224-438F-9E8E-58C35F59EE7B}" type="presParOf" srcId="{B63F03EC-2CD4-4ED2-9FCE-92CDECB847DD}" destId="{E25E0626-0A28-4C47-B362-85C7095C9A09}" srcOrd="7" destOrd="0" presId="urn:microsoft.com/office/officeart/2005/8/layout/chart3"/>
    <dgm:cxn modelId="{6EC6CA98-21D7-4917-884F-F919149A236A}" type="presParOf" srcId="{B63F03EC-2CD4-4ED2-9FCE-92CDECB847DD}" destId="{1D9F6282-4C28-4D80-9FA2-66CC4416355A}" srcOrd="8" destOrd="0" presId="urn:microsoft.com/office/officeart/2005/8/layout/chart3"/>
    <dgm:cxn modelId="{98D7C77F-B5D8-4BAB-B8E4-175F8E47787B}" type="presParOf" srcId="{B63F03EC-2CD4-4ED2-9FCE-92CDECB847DD}" destId="{5C50BDB9-404A-4E6B-8488-8E1B752C8166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332A6B-6474-478A-AFDE-2098537DB426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FBC496A8-89D3-479F-87E0-5D92B2DD5766}">
      <dgm:prSet phldrT="[文字]"/>
      <dgm:spPr/>
      <dgm:t>
        <a:bodyPr/>
        <a:lstStyle/>
        <a:p>
          <a:r>
            <a:rPr lang="zh-TW" altLang="en-US" b="1" dirty="0"/>
            <a:t>時事與情境課程</a:t>
          </a:r>
        </a:p>
      </dgm:t>
    </dgm:pt>
    <dgm:pt modelId="{71E15A7A-E28B-4D4A-A44A-97FBD53667A3}" type="parTrans" cxnId="{3E77A348-E26C-4186-85EA-54FB9A68EEF5}">
      <dgm:prSet/>
      <dgm:spPr/>
      <dgm:t>
        <a:bodyPr/>
        <a:lstStyle/>
        <a:p>
          <a:endParaRPr lang="zh-TW" altLang="en-US" b="1"/>
        </a:p>
      </dgm:t>
    </dgm:pt>
    <dgm:pt modelId="{65DDAF87-86AF-46D6-A520-BDEDFBB7A79A}" type="sibTrans" cxnId="{3E77A348-E26C-4186-85EA-54FB9A68EEF5}">
      <dgm:prSet/>
      <dgm:spPr/>
      <dgm:t>
        <a:bodyPr/>
        <a:lstStyle/>
        <a:p>
          <a:endParaRPr lang="zh-TW" altLang="en-US" b="1"/>
        </a:p>
      </dgm:t>
    </dgm:pt>
    <dgm:pt modelId="{D5F45C4A-EEEA-405C-A3E7-50A208931677}">
      <dgm:prSet phldrT="[文字]"/>
      <dgm:spPr/>
      <dgm:t>
        <a:bodyPr/>
        <a:lstStyle/>
        <a:p>
          <a:r>
            <a:rPr lang="zh-TW" altLang="en-US" b="1" dirty="0"/>
            <a:t>每週自我評量試卷</a:t>
          </a:r>
        </a:p>
      </dgm:t>
    </dgm:pt>
    <dgm:pt modelId="{830A4391-4814-459E-99F1-BF432E0D220F}" type="parTrans" cxnId="{435A5A33-5A9C-4475-B07D-5062BDBB92C4}">
      <dgm:prSet/>
      <dgm:spPr/>
      <dgm:t>
        <a:bodyPr/>
        <a:lstStyle/>
        <a:p>
          <a:endParaRPr lang="zh-TW" altLang="en-US" b="1"/>
        </a:p>
      </dgm:t>
    </dgm:pt>
    <dgm:pt modelId="{881326E2-6306-495A-A45F-B52E23C2DE53}" type="sibTrans" cxnId="{435A5A33-5A9C-4475-B07D-5062BDBB92C4}">
      <dgm:prSet/>
      <dgm:spPr/>
      <dgm:t>
        <a:bodyPr/>
        <a:lstStyle/>
        <a:p>
          <a:endParaRPr lang="zh-TW" altLang="en-US" b="1"/>
        </a:p>
      </dgm:t>
    </dgm:pt>
    <dgm:pt modelId="{83BB06A3-5B05-479B-8841-19397523A98F}">
      <dgm:prSet phldrT="[文字]"/>
      <dgm:spPr/>
      <dgm:t>
        <a:bodyPr/>
        <a:lstStyle/>
        <a:p>
          <a:r>
            <a:rPr lang="zh-TW" altLang="en-US" b="1" dirty="0" smtClean="0"/>
            <a:t>擬真測驗</a:t>
          </a:r>
          <a:endParaRPr lang="zh-TW" altLang="en-US" b="1" dirty="0"/>
        </a:p>
      </dgm:t>
    </dgm:pt>
    <dgm:pt modelId="{7F4A4B0B-FBE4-4520-A769-81AB6BE70A0D}" type="parTrans" cxnId="{4C4C8B8C-306F-41DC-836F-DFD7B3B32EF0}">
      <dgm:prSet/>
      <dgm:spPr/>
      <dgm:t>
        <a:bodyPr/>
        <a:lstStyle/>
        <a:p>
          <a:endParaRPr lang="zh-TW" altLang="en-US" b="1"/>
        </a:p>
      </dgm:t>
    </dgm:pt>
    <dgm:pt modelId="{5B108D6D-D32F-4DB9-B843-C423C2CACD6D}" type="sibTrans" cxnId="{4C4C8B8C-306F-41DC-836F-DFD7B3B32EF0}">
      <dgm:prSet/>
      <dgm:spPr/>
      <dgm:t>
        <a:bodyPr/>
        <a:lstStyle/>
        <a:p>
          <a:endParaRPr lang="zh-TW" altLang="en-US" b="1"/>
        </a:p>
      </dgm:t>
    </dgm:pt>
    <dgm:pt modelId="{FC7C65CA-5724-4461-B83D-04C3B3B61BF8}">
      <dgm:prSet phldrT="[文字]"/>
      <dgm:spPr/>
      <dgm:t>
        <a:bodyPr/>
        <a:lstStyle/>
        <a:p>
          <a:r>
            <a:rPr lang="zh-TW" altLang="en-US" b="1" dirty="0" smtClean="0"/>
            <a:t>雙語</a:t>
          </a:r>
          <a:r>
            <a:rPr lang="en-US" altLang="zh-TW" b="1" dirty="0" smtClean="0"/>
            <a:t>MV</a:t>
          </a:r>
          <a:r>
            <a:rPr lang="zh-TW" altLang="en-US" b="1" dirty="0" smtClean="0"/>
            <a:t>聽音樂學英文</a:t>
          </a:r>
          <a:endParaRPr lang="zh-TW" altLang="en-US" b="1" dirty="0"/>
        </a:p>
      </dgm:t>
    </dgm:pt>
    <dgm:pt modelId="{D9883F45-B751-4707-AA96-6A5C8901B658}" type="parTrans" cxnId="{3F2B4917-89DA-4732-954B-E6E58A492763}">
      <dgm:prSet/>
      <dgm:spPr/>
      <dgm:t>
        <a:bodyPr/>
        <a:lstStyle/>
        <a:p>
          <a:endParaRPr lang="zh-TW" altLang="en-US" b="1"/>
        </a:p>
      </dgm:t>
    </dgm:pt>
    <dgm:pt modelId="{115DAEF7-7226-426C-BB1A-0460AF4703CB}" type="sibTrans" cxnId="{3F2B4917-89DA-4732-954B-E6E58A492763}">
      <dgm:prSet/>
      <dgm:spPr/>
      <dgm:t>
        <a:bodyPr/>
        <a:lstStyle/>
        <a:p>
          <a:endParaRPr lang="zh-TW" altLang="en-US" b="1"/>
        </a:p>
      </dgm:t>
    </dgm:pt>
    <dgm:pt modelId="{D23E97C4-20C8-40AA-A7C4-BE79E41C35FC}">
      <dgm:prSet phldrT="[文字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b="1" dirty="0"/>
            <a:t>部落格、雜誌、專欄</a:t>
          </a:r>
        </a:p>
      </dgm:t>
    </dgm:pt>
    <dgm:pt modelId="{729A1BB8-806A-482D-B928-9CD084C59F68}" type="parTrans" cxnId="{B4D97965-DA7F-4816-BE39-1353EA2E230F}">
      <dgm:prSet/>
      <dgm:spPr/>
      <dgm:t>
        <a:bodyPr/>
        <a:lstStyle/>
        <a:p>
          <a:endParaRPr lang="zh-TW" altLang="en-US" b="1"/>
        </a:p>
      </dgm:t>
    </dgm:pt>
    <dgm:pt modelId="{71C2C8A9-069C-4D12-AB81-8C7D6016D8E1}" type="sibTrans" cxnId="{B4D97965-DA7F-4816-BE39-1353EA2E230F}">
      <dgm:prSet/>
      <dgm:spPr/>
      <dgm:t>
        <a:bodyPr/>
        <a:lstStyle/>
        <a:p>
          <a:endParaRPr lang="zh-TW" altLang="en-US" b="1"/>
        </a:p>
      </dgm:t>
    </dgm:pt>
    <dgm:pt modelId="{B63F03EC-2CD4-4ED2-9FCE-92CDECB847DD}" type="pres">
      <dgm:prSet presAssocID="{6B332A6B-6474-478A-AFDE-2098537DB426}" presName="compositeShape" presStyleCnt="0">
        <dgm:presLayoutVars>
          <dgm:chMax val="7"/>
          <dgm:dir/>
          <dgm:resizeHandles val="exact"/>
        </dgm:presLayoutVars>
      </dgm:prSet>
      <dgm:spPr/>
    </dgm:pt>
    <dgm:pt modelId="{2520C425-4FC9-4563-93A8-9D74B28A0484}" type="pres">
      <dgm:prSet presAssocID="{6B332A6B-6474-478A-AFDE-2098537DB426}" presName="wedge1" presStyleLbl="node1" presStyleIdx="0" presStyleCnt="5"/>
      <dgm:spPr/>
      <dgm:t>
        <a:bodyPr/>
        <a:lstStyle/>
        <a:p>
          <a:endParaRPr lang="zh-TW" altLang="en-US"/>
        </a:p>
      </dgm:t>
    </dgm:pt>
    <dgm:pt modelId="{88885614-D2AD-4E1E-A32F-6013EF8F34B6}" type="pres">
      <dgm:prSet presAssocID="{6B332A6B-6474-478A-AFDE-2098537DB426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20F089-2598-4356-B2FE-85ADB8820B1F}" type="pres">
      <dgm:prSet presAssocID="{6B332A6B-6474-478A-AFDE-2098537DB426}" presName="wedge2" presStyleLbl="node1" presStyleIdx="1" presStyleCnt="5"/>
      <dgm:spPr/>
      <dgm:t>
        <a:bodyPr/>
        <a:lstStyle/>
        <a:p>
          <a:endParaRPr lang="zh-TW" altLang="en-US"/>
        </a:p>
      </dgm:t>
    </dgm:pt>
    <dgm:pt modelId="{2E0BCD6A-97A1-46E5-A6C5-40D7FD5FFB0F}" type="pres">
      <dgm:prSet presAssocID="{6B332A6B-6474-478A-AFDE-2098537DB426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20088C-990D-4D7E-87A9-2999F144779E}" type="pres">
      <dgm:prSet presAssocID="{6B332A6B-6474-478A-AFDE-2098537DB426}" presName="wedge3" presStyleLbl="node1" presStyleIdx="2" presStyleCnt="5"/>
      <dgm:spPr/>
      <dgm:t>
        <a:bodyPr/>
        <a:lstStyle/>
        <a:p>
          <a:endParaRPr lang="zh-TW" altLang="en-US"/>
        </a:p>
      </dgm:t>
    </dgm:pt>
    <dgm:pt modelId="{377697D9-DFCA-47F8-BBA4-E726C3B57912}" type="pres">
      <dgm:prSet presAssocID="{6B332A6B-6474-478A-AFDE-2098537DB426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E32E7B-C9AB-4FE3-81B2-AD6E690697D5}" type="pres">
      <dgm:prSet presAssocID="{6B332A6B-6474-478A-AFDE-2098537DB426}" presName="wedge4" presStyleLbl="node1" presStyleIdx="3" presStyleCnt="5"/>
      <dgm:spPr/>
      <dgm:t>
        <a:bodyPr/>
        <a:lstStyle/>
        <a:p>
          <a:endParaRPr lang="zh-TW" altLang="en-US"/>
        </a:p>
      </dgm:t>
    </dgm:pt>
    <dgm:pt modelId="{E25E0626-0A28-4C47-B362-85C7095C9A09}" type="pres">
      <dgm:prSet presAssocID="{6B332A6B-6474-478A-AFDE-2098537DB426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9F6282-4C28-4D80-9FA2-66CC4416355A}" type="pres">
      <dgm:prSet presAssocID="{6B332A6B-6474-478A-AFDE-2098537DB426}" presName="wedge5" presStyleLbl="node1" presStyleIdx="4" presStyleCnt="5"/>
      <dgm:spPr/>
      <dgm:t>
        <a:bodyPr/>
        <a:lstStyle/>
        <a:p>
          <a:endParaRPr lang="zh-TW" altLang="en-US"/>
        </a:p>
      </dgm:t>
    </dgm:pt>
    <dgm:pt modelId="{5C50BDB9-404A-4E6B-8488-8E1B752C8166}" type="pres">
      <dgm:prSet presAssocID="{6B332A6B-6474-478A-AFDE-2098537DB426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5D329D5-41EC-4A47-9BCF-A95A6EA34F12}" type="presOf" srcId="{FBC496A8-89D3-479F-87E0-5D92B2DD5766}" destId="{88885614-D2AD-4E1E-A32F-6013EF8F34B6}" srcOrd="1" destOrd="0" presId="urn:microsoft.com/office/officeart/2005/8/layout/chart3"/>
    <dgm:cxn modelId="{263CE303-A7DC-4DB6-9EEC-969FBCD4CBCB}" type="presOf" srcId="{83BB06A3-5B05-479B-8841-19397523A98F}" destId="{377697D9-DFCA-47F8-BBA4-E726C3B57912}" srcOrd="1" destOrd="0" presId="urn:microsoft.com/office/officeart/2005/8/layout/chart3"/>
    <dgm:cxn modelId="{661706E5-E021-4B46-BC03-3D108B9BFC23}" type="presOf" srcId="{FBC496A8-89D3-479F-87E0-5D92B2DD5766}" destId="{2520C425-4FC9-4563-93A8-9D74B28A0484}" srcOrd="0" destOrd="0" presId="urn:microsoft.com/office/officeart/2005/8/layout/chart3"/>
    <dgm:cxn modelId="{5B4C3115-FC53-497F-ABBB-2CB7992D8C3F}" type="presOf" srcId="{D23E97C4-20C8-40AA-A7C4-BE79E41C35FC}" destId="{F6E32E7B-C9AB-4FE3-81B2-AD6E690697D5}" srcOrd="0" destOrd="0" presId="urn:microsoft.com/office/officeart/2005/8/layout/chart3"/>
    <dgm:cxn modelId="{3F2B4917-89DA-4732-954B-E6E58A492763}" srcId="{6B332A6B-6474-478A-AFDE-2098537DB426}" destId="{FC7C65CA-5724-4461-B83D-04C3B3B61BF8}" srcOrd="4" destOrd="0" parTransId="{D9883F45-B751-4707-AA96-6A5C8901B658}" sibTransId="{115DAEF7-7226-426C-BB1A-0460AF4703CB}"/>
    <dgm:cxn modelId="{B4D97965-DA7F-4816-BE39-1353EA2E230F}" srcId="{6B332A6B-6474-478A-AFDE-2098537DB426}" destId="{D23E97C4-20C8-40AA-A7C4-BE79E41C35FC}" srcOrd="3" destOrd="0" parTransId="{729A1BB8-806A-482D-B928-9CD084C59F68}" sibTransId="{71C2C8A9-069C-4D12-AB81-8C7D6016D8E1}"/>
    <dgm:cxn modelId="{D8BB2FE9-B0E2-49DC-82ED-EEE608E8C892}" type="presOf" srcId="{FC7C65CA-5724-4461-B83D-04C3B3B61BF8}" destId="{5C50BDB9-404A-4E6B-8488-8E1B752C8166}" srcOrd="1" destOrd="0" presId="urn:microsoft.com/office/officeart/2005/8/layout/chart3"/>
    <dgm:cxn modelId="{0A782DE1-EDC0-4549-8C1F-28DAF4E9BC47}" type="presOf" srcId="{D5F45C4A-EEEA-405C-A3E7-50A208931677}" destId="{2E0BCD6A-97A1-46E5-A6C5-40D7FD5FFB0F}" srcOrd="1" destOrd="0" presId="urn:microsoft.com/office/officeart/2005/8/layout/chart3"/>
    <dgm:cxn modelId="{217495D2-A3E0-4C66-9E38-5D8660854386}" type="presOf" srcId="{D5F45C4A-EEEA-405C-A3E7-50A208931677}" destId="{7220F089-2598-4356-B2FE-85ADB8820B1F}" srcOrd="0" destOrd="0" presId="urn:microsoft.com/office/officeart/2005/8/layout/chart3"/>
    <dgm:cxn modelId="{5802C178-8337-415B-9455-CF4F27F63A18}" type="presOf" srcId="{D23E97C4-20C8-40AA-A7C4-BE79E41C35FC}" destId="{E25E0626-0A28-4C47-B362-85C7095C9A09}" srcOrd="1" destOrd="0" presId="urn:microsoft.com/office/officeart/2005/8/layout/chart3"/>
    <dgm:cxn modelId="{3E77A348-E26C-4186-85EA-54FB9A68EEF5}" srcId="{6B332A6B-6474-478A-AFDE-2098537DB426}" destId="{FBC496A8-89D3-479F-87E0-5D92B2DD5766}" srcOrd="0" destOrd="0" parTransId="{71E15A7A-E28B-4D4A-A44A-97FBD53667A3}" sibTransId="{65DDAF87-86AF-46D6-A520-BDEDFBB7A79A}"/>
    <dgm:cxn modelId="{44F1A268-F685-46EB-BB35-06AED6724C82}" type="presOf" srcId="{83BB06A3-5B05-479B-8841-19397523A98F}" destId="{2F20088C-990D-4D7E-87A9-2999F144779E}" srcOrd="0" destOrd="0" presId="urn:microsoft.com/office/officeart/2005/8/layout/chart3"/>
    <dgm:cxn modelId="{4C4C8B8C-306F-41DC-836F-DFD7B3B32EF0}" srcId="{6B332A6B-6474-478A-AFDE-2098537DB426}" destId="{83BB06A3-5B05-479B-8841-19397523A98F}" srcOrd="2" destOrd="0" parTransId="{7F4A4B0B-FBE4-4520-A769-81AB6BE70A0D}" sibTransId="{5B108D6D-D32F-4DB9-B843-C423C2CACD6D}"/>
    <dgm:cxn modelId="{396DC796-DEEA-4EDD-81CC-1B11DA2BCB64}" type="presOf" srcId="{FC7C65CA-5724-4461-B83D-04C3B3B61BF8}" destId="{1D9F6282-4C28-4D80-9FA2-66CC4416355A}" srcOrd="0" destOrd="0" presId="urn:microsoft.com/office/officeart/2005/8/layout/chart3"/>
    <dgm:cxn modelId="{7A693E9A-FA8A-4316-BD29-B5F1355907C6}" type="presOf" srcId="{6B332A6B-6474-478A-AFDE-2098537DB426}" destId="{B63F03EC-2CD4-4ED2-9FCE-92CDECB847DD}" srcOrd="0" destOrd="0" presId="urn:microsoft.com/office/officeart/2005/8/layout/chart3"/>
    <dgm:cxn modelId="{435A5A33-5A9C-4475-B07D-5062BDBB92C4}" srcId="{6B332A6B-6474-478A-AFDE-2098537DB426}" destId="{D5F45C4A-EEEA-405C-A3E7-50A208931677}" srcOrd="1" destOrd="0" parTransId="{830A4391-4814-459E-99F1-BF432E0D220F}" sibTransId="{881326E2-6306-495A-A45F-B52E23C2DE53}"/>
    <dgm:cxn modelId="{CD432377-66E3-4E45-865A-699E91AAF5A2}" type="presParOf" srcId="{B63F03EC-2CD4-4ED2-9FCE-92CDECB847DD}" destId="{2520C425-4FC9-4563-93A8-9D74B28A0484}" srcOrd="0" destOrd="0" presId="urn:microsoft.com/office/officeart/2005/8/layout/chart3"/>
    <dgm:cxn modelId="{CBDD8DB2-190D-4DE0-8D83-AD8A2E755F47}" type="presParOf" srcId="{B63F03EC-2CD4-4ED2-9FCE-92CDECB847DD}" destId="{88885614-D2AD-4E1E-A32F-6013EF8F34B6}" srcOrd="1" destOrd="0" presId="urn:microsoft.com/office/officeart/2005/8/layout/chart3"/>
    <dgm:cxn modelId="{E18B6944-7B58-465C-8514-59191252BF70}" type="presParOf" srcId="{B63F03EC-2CD4-4ED2-9FCE-92CDECB847DD}" destId="{7220F089-2598-4356-B2FE-85ADB8820B1F}" srcOrd="2" destOrd="0" presId="urn:microsoft.com/office/officeart/2005/8/layout/chart3"/>
    <dgm:cxn modelId="{C66D6D98-9B44-40A2-BAA9-EE775962DC07}" type="presParOf" srcId="{B63F03EC-2CD4-4ED2-9FCE-92CDECB847DD}" destId="{2E0BCD6A-97A1-46E5-A6C5-40D7FD5FFB0F}" srcOrd="3" destOrd="0" presId="urn:microsoft.com/office/officeart/2005/8/layout/chart3"/>
    <dgm:cxn modelId="{868FF635-3B3C-4252-8140-03DD4FA5AA45}" type="presParOf" srcId="{B63F03EC-2CD4-4ED2-9FCE-92CDECB847DD}" destId="{2F20088C-990D-4D7E-87A9-2999F144779E}" srcOrd="4" destOrd="0" presId="urn:microsoft.com/office/officeart/2005/8/layout/chart3"/>
    <dgm:cxn modelId="{A708A514-CAF4-46E2-82D1-5087921FFF3A}" type="presParOf" srcId="{B63F03EC-2CD4-4ED2-9FCE-92CDECB847DD}" destId="{377697D9-DFCA-47F8-BBA4-E726C3B57912}" srcOrd="5" destOrd="0" presId="urn:microsoft.com/office/officeart/2005/8/layout/chart3"/>
    <dgm:cxn modelId="{FE0A25AB-1E81-4D80-A79C-5F17E604BA09}" type="presParOf" srcId="{B63F03EC-2CD4-4ED2-9FCE-92CDECB847DD}" destId="{F6E32E7B-C9AB-4FE3-81B2-AD6E690697D5}" srcOrd="6" destOrd="0" presId="urn:microsoft.com/office/officeart/2005/8/layout/chart3"/>
    <dgm:cxn modelId="{5A65B543-59EA-4CE8-85F6-9EA74DD9EEE1}" type="presParOf" srcId="{B63F03EC-2CD4-4ED2-9FCE-92CDECB847DD}" destId="{E25E0626-0A28-4C47-B362-85C7095C9A09}" srcOrd="7" destOrd="0" presId="urn:microsoft.com/office/officeart/2005/8/layout/chart3"/>
    <dgm:cxn modelId="{6B40B27D-CD9D-4513-9E45-577FDCCE5856}" type="presParOf" srcId="{B63F03EC-2CD4-4ED2-9FCE-92CDECB847DD}" destId="{1D9F6282-4C28-4D80-9FA2-66CC4416355A}" srcOrd="8" destOrd="0" presId="urn:microsoft.com/office/officeart/2005/8/layout/chart3"/>
    <dgm:cxn modelId="{5A5578B4-C2C2-4942-9715-2F9656D8856B}" type="presParOf" srcId="{B63F03EC-2CD4-4ED2-9FCE-92CDECB847DD}" destId="{5C50BDB9-404A-4E6B-8488-8E1B752C8166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332A6B-6474-478A-AFDE-2098537DB426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FBC496A8-89D3-479F-87E0-5D92B2DD5766}">
      <dgm:prSet phldrT="[文字]"/>
      <dgm:spPr/>
      <dgm:t>
        <a:bodyPr/>
        <a:lstStyle/>
        <a:p>
          <a:r>
            <a:rPr lang="zh-TW" altLang="en-US" b="1" dirty="0"/>
            <a:t>時事與情境課程</a:t>
          </a:r>
        </a:p>
      </dgm:t>
    </dgm:pt>
    <dgm:pt modelId="{71E15A7A-E28B-4D4A-A44A-97FBD53667A3}" type="parTrans" cxnId="{3E77A348-E26C-4186-85EA-54FB9A68EEF5}">
      <dgm:prSet/>
      <dgm:spPr/>
      <dgm:t>
        <a:bodyPr/>
        <a:lstStyle/>
        <a:p>
          <a:endParaRPr lang="zh-TW" altLang="en-US" b="1"/>
        </a:p>
      </dgm:t>
    </dgm:pt>
    <dgm:pt modelId="{65DDAF87-86AF-46D6-A520-BDEDFBB7A79A}" type="sibTrans" cxnId="{3E77A348-E26C-4186-85EA-54FB9A68EEF5}">
      <dgm:prSet/>
      <dgm:spPr/>
      <dgm:t>
        <a:bodyPr/>
        <a:lstStyle/>
        <a:p>
          <a:endParaRPr lang="zh-TW" altLang="en-US" b="1"/>
        </a:p>
      </dgm:t>
    </dgm:pt>
    <dgm:pt modelId="{D5F45C4A-EEEA-405C-A3E7-50A208931677}">
      <dgm:prSet phldrT="[文字]"/>
      <dgm:spPr/>
      <dgm:t>
        <a:bodyPr/>
        <a:lstStyle/>
        <a:p>
          <a:r>
            <a:rPr lang="zh-TW" altLang="en-US" b="1" dirty="0"/>
            <a:t>每週自我評量試卷</a:t>
          </a:r>
        </a:p>
      </dgm:t>
    </dgm:pt>
    <dgm:pt modelId="{830A4391-4814-459E-99F1-BF432E0D220F}" type="parTrans" cxnId="{435A5A33-5A9C-4475-B07D-5062BDBB92C4}">
      <dgm:prSet/>
      <dgm:spPr/>
      <dgm:t>
        <a:bodyPr/>
        <a:lstStyle/>
        <a:p>
          <a:endParaRPr lang="zh-TW" altLang="en-US" b="1"/>
        </a:p>
      </dgm:t>
    </dgm:pt>
    <dgm:pt modelId="{881326E2-6306-495A-A45F-B52E23C2DE53}" type="sibTrans" cxnId="{435A5A33-5A9C-4475-B07D-5062BDBB92C4}">
      <dgm:prSet/>
      <dgm:spPr/>
      <dgm:t>
        <a:bodyPr/>
        <a:lstStyle/>
        <a:p>
          <a:endParaRPr lang="zh-TW" altLang="en-US" b="1"/>
        </a:p>
      </dgm:t>
    </dgm:pt>
    <dgm:pt modelId="{83BB06A3-5B05-479B-8841-19397523A98F}">
      <dgm:prSet phldrT="[文字]"/>
      <dgm:spPr/>
      <dgm:t>
        <a:bodyPr/>
        <a:lstStyle/>
        <a:p>
          <a:r>
            <a:rPr lang="zh-TW" altLang="en-US" b="1" dirty="0" smtClean="0"/>
            <a:t>擬真測驗</a:t>
          </a:r>
          <a:endParaRPr lang="zh-TW" altLang="en-US" b="1" dirty="0"/>
        </a:p>
      </dgm:t>
    </dgm:pt>
    <dgm:pt modelId="{7F4A4B0B-FBE4-4520-A769-81AB6BE70A0D}" type="parTrans" cxnId="{4C4C8B8C-306F-41DC-836F-DFD7B3B32EF0}">
      <dgm:prSet/>
      <dgm:spPr/>
      <dgm:t>
        <a:bodyPr/>
        <a:lstStyle/>
        <a:p>
          <a:endParaRPr lang="zh-TW" altLang="en-US" b="1"/>
        </a:p>
      </dgm:t>
    </dgm:pt>
    <dgm:pt modelId="{5B108D6D-D32F-4DB9-B843-C423C2CACD6D}" type="sibTrans" cxnId="{4C4C8B8C-306F-41DC-836F-DFD7B3B32EF0}">
      <dgm:prSet/>
      <dgm:spPr/>
      <dgm:t>
        <a:bodyPr/>
        <a:lstStyle/>
        <a:p>
          <a:endParaRPr lang="zh-TW" altLang="en-US" b="1"/>
        </a:p>
      </dgm:t>
    </dgm:pt>
    <dgm:pt modelId="{FC7C65CA-5724-4461-B83D-04C3B3B61BF8}">
      <dgm:prSet phldrT="[文字]"/>
      <dgm:spPr/>
      <dgm:t>
        <a:bodyPr/>
        <a:lstStyle/>
        <a:p>
          <a:r>
            <a:rPr lang="zh-TW" altLang="en-US" b="1" dirty="0" smtClean="0"/>
            <a:t>雙語</a:t>
          </a:r>
          <a:r>
            <a:rPr lang="en-US" altLang="zh-TW" b="1" dirty="0" smtClean="0"/>
            <a:t>MV</a:t>
          </a:r>
          <a:r>
            <a:rPr lang="zh-TW" altLang="en-US" b="1" dirty="0" smtClean="0"/>
            <a:t>聽音樂學英文</a:t>
          </a:r>
          <a:endParaRPr lang="zh-TW" altLang="en-US" b="1" dirty="0"/>
        </a:p>
      </dgm:t>
    </dgm:pt>
    <dgm:pt modelId="{D9883F45-B751-4707-AA96-6A5C8901B658}" type="parTrans" cxnId="{3F2B4917-89DA-4732-954B-E6E58A492763}">
      <dgm:prSet/>
      <dgm:spPr/>
      <dgm:t>
        <a:bodyPr/>
        <a:lstStyle/>
        <a:p>
          <a:endParaRPr lang="zh-TW" altLang="en-US" b="1"/>
        </a:p>
      </dgm:t>
    </dgm:pt>
    <dgm:pt modelId="{115DAEF7-7226-426C-BB1A-0460AF4703CB}" type="sibTrans" cxnId="{3F2B4917-89DA-4732-954B-E6E58A492763}">
      <dgm:prSet/>
      <dgm:spPr/>
      <dgm:t>
        <a:bodyPr/>
        <a:lstStyle/>
        <a:p>
          <a:endParaRPr lang="zh-TW" altLang="en-US" b="1"/>
        </a:p>
      </dgm:t>
    </dgm:pt>
    <dgm:pt modelId="{D23E97C4-20C8-40AA-A7C4-BE79E41C35FC}">
      <dgm:prSet phldrT="[文字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b="1" dirty="0"/>
            <a:t>部落格、雜誌、專欄</a:t>
          </a:r>
        </a:p>
      </dgm:t>
    </dgm:pt>
    <dgm:pt modelId="{729A1BB8-806A-482D-B928-9CD084C59F68}" type="parTrans" cxnId="{B4D97965-DA7F-4816-BE39-1353EA2E230F}">
      <dgm:prSet/>
      <dgm:spPr/>
      <dgm:t>
        <a:bodyPr/>
        <a:lstStyle/>
        <a:p>
          <a:endParaRPr lang="zh-TW" altLang="en-US" b="1"/>
        </a:p>
      </dgm:t>
    </dgm:pt>
    <dgm:pt modelId="{71C2C8A9-069C-4D12-AB81-8C7D6016D8E1}" type="sibTrans" cxnId="{B4D97965-DA7F-4816-BE39-1353EA2E230F}">
      <dgm:prSet/>
      <dgm:spPr/>
      <dgm:t>
        <a:bodyPr/>
        <a:lstStyle/>
        <a:p>
          <a:endParaRPr lang="zh-TW" altLang="en-US" b="1"/>
        </a:p>
      </dgm:t>
    </dgm:pt>
    <dgm:pt modelId="{B63F03EC-2CD4-4ED2-9FCE-92CDECB847DD}" type="pres">
      <dgm:prSet presAssocID="{6B332A6B-6474-478A-AFDE-2098537DB426}" presName="compositeShape" presStyleCnt="0">
        <dgm:presLayoutVars>
          <dgm:chMax val="7"/>
          <dgm:dir/>
          <dgm:resizeHandles val="exact"/>
        </dgm:presLayoutVars>
      </dgm:prSet>
      <dgm:spPr/>
    </dgm:pt>
    <dgm:pt modelId="{2520C425-4FC9-4563-93A8-9D74B28A0484}" type="pres">
      <dgm:prSet presAssocID="{6B332A6B-6474-478A-AFDE-2098537DB426}" presName="wedge1" presStyleLbl="node1" presStyleIdx="0" presStyleCnt="5"/>
      <dgm:spPr/>
      <dgm:t>
        <a:bodyPr/>
        <a:lstStyle/>
        <a:p>
          <a:endParaRPr lang="zh-TW" altLang="en-US"/>
        </a:p>
      </dgm:t>
    </dgm:pt>
    <dgm:pt modelId="{88885614-D2AD-4E1E-A32F-6013EF8F34B6}" type="pres">
      <dgm:prSet presAssocID="{6B332A6B-6474-478A-AFDE-2098537DB426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20F089-2598-4356-B2FE-85ADB8820B1F}" type="pres">
      <dgm:prSet presAssocID="{6B332A6B-6474-478A-AFDE-2098537DB426}" presName="wedge2" presStyleLbl="node1" presStyleIdx="1" presStyleCnt="5"/>
      <dgm:spPr/>
      <dgm:t>
        <a:bodyPr/>
        <a:lstStyle/>
        <a:p>
          <a:endParaRPr lang="zh-TW" altLang="en-US"/>
        </a:p>
      </dgm:t>
    </dgm:pt>
    <dgm:pt modelId="{2E0BCD6A-97A1-46E5-A6C5-40D7FD5FFB0F}" type="pres">
      <dgm:prSet presAssocID="{6B332A6B-6474-478A-AFDE-2098537DB426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20088C-990D-4D7E-87A9-2999F144779E}" type="pres">
      <dgm:prSet presAssocID="{6B332A6B-6474-478A-AFDE-2098537DB426}" presName="wedge3" presStyleLbl="node1" presStyleIdx="2" presStyleCnt="5"/>
      <dgm:spPr/>
      <dgm:t>
        <a:bodyPr/>
        <a:lstStyle/>
        <a:p>
          <a:endParaRPr lang="zh-TW" altLang="en-US"/>
        </a:p>
      </dgm:t>
    </dgm:pt>
    <dgm:pt modelId="{377697D9-DFCA-47F8-BBA4-E726C3B57912}" type="pres">
      <dgm:prSet presAssocID="{6B332A6B-6474-478A-AFDE-2098537DB426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E32E7B-C9AB-4FE3-81B2-AD6E690697D5}" type="pres">
      <dgm:prSet presAssocID="{6B332A6B-6474-478A-AFDE-2098537DB426}" presName="wedge4" presStyleLbl="node1" presStyleIdx="3" presStyleCnt="5"/>
      <dgm:spPr/>
      <dgm:t>
        <a:bodyPr/>
        <a:lstStyle/>
        <a:p>
          <a:endParaRPr lang="zh-TW" altLang="en-US"/>
        </a:p>
      </dgm:t>
    </dgm:pt>
    <dgm:pt modelId="{E25E0626-0A28-4C47-B362-85C7095C9A09}" type="pres">
      <dgm:prSet presAssocID="{6B332A6B-6474-478A-AFDE-2098537DB426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9F6282-4C28-4D80-9FA2-66CC4416355A}" type="pres">
      <dgm:prSet presAssocID="{6B332A6B-6474-478A-AFDE-2098537DB426}" presName="wedge5" presStyleLbl="node1" presStyleIdx="4" presStyleCnt="5"/>
      <dgm:spPr/>
      <dgm:t>
        <a:bodyPr/>
        <a:lstStyle/>
        <a:p>
          <a:endParaRPr lang="zh-TW" altLang="en-US"/>
        </a:p>
      </dgm:t>
    </dgm:pt>
    <dgm:pt modelId="{5C50BDB9-404A-4E6B-8488-8E1B752C8166}" type="pres">
      <dgm:prSet presAssocID="{6B332A6B-6474-478A-AFDE-2098537DB426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A1B3C87-14E2-43EB-ACA5-1E08A6ED2C17}" type="presOf" srcId="{6B332A6B-6474-478A-AFDE-2098537DB426}" destId="{B63F03EC-2CD4-4ED2-9FCE-92CDECB847DD}" srcOrd="0" destOrd="0" presId="urn:microsoft.com/office/officeart/2005/8/layout/chart3"/>
    <dgm:cxn modelId="{8F8FBBE0-ABDC-41A7-9559-9939642C93DD}" type="presOf" srcId="{D5F45C4A-EEEA-405C-A3E7-50A208931677}" destId="{2E0BCD6A-97A1-46E5-A6C5-40D7FD5FFB0F}" srcOrd="1" destOrd="0" presId="urn:microsoft.com/office/officeart/2005/8/layout/chart3"/>
    <dgm:cxn modelId="{65F098E7-5C4F-4618-B1F4-EA6C55C00A07}" type="presOf" srcId="{FBC496A8-89D3-479F-87E0-5D92B2DD5766}" destId="{88885614-D2AD-4E1E-A32F-6013EF8F34B6}" srcOrd="1" destOrd="0" presId="urn:microsoft.com/office/officeart/2005/8/layout/chart3"/>
    <dgm:cxn modelId="{E58D9B93-D088-42F2-8F58-769111EA192F}" type="presOf" srcId="{83BB06A3-5B05-479B-8841-19397523A98F}" destId="{2F20088C-990D-4D7E-87A9-2999F144779E}" srcOrd="0" destOrd="0" presId="urn:microsoft.com/office/officeart/2005/8/layout/chart3"/>
    <dgm:cxn modelId="{B4D97965-DA7F-4816-BE39-1353EA2E230F}" srcId="{6B332A6B-6474-478A-AFDE-2098537DB426}" destId="{D23E97C4-20C8-40AA-A7C4-BE79E41C35FC}" srcOrd="3" destOrd="0" parTransId="{729A1BB8-806A-482D-B928-9CD084C59F68}" sibTransId="{71C2C8A9-069C-4D12-AB81-8C7D6016D8E1}"/>
    <dgm:cxn modelId="{5B847147-4EB1-4652-AA4A-141A82458AD5}" type="presOf" srcId="{FBC496A8-89D3-479F-87E0-5D92B2DD5766}" destId="{2520C425-4FC9-4563-93A8-9D74B28A0484}" srcOrd="0" destOrd="0" presId="urn:microsoft.com/office/officeart/2005/8/layout/chart3"/>
    <dgm:cxn modelId="{3F2B4917-89DA-4732-954B-E6E58A492763}" srcId="{6B332A6B-6474-478A-AFDE-2098537DB426}" destId="{FC7C65CA-5724-4461-B83D-04C3B3B61BF8}" srcOrd="4" destOrd="0" parTransId="{D9883F45-B751-4707-AA96-6A5C8901B658}" sibTransId="{115DAEF7-7226-426C-BB1A-0460AF4703CB}"/>
    <dgm:cxn modelId="{6926BA9E-5CF5-46B5-A2D6-4AF1B2D8B07E}" type="presOf" srcId="{D23E97C4-20C8-40AA-A7C4-BE79E41C35FC}" destId="{F6E32E7B-C9AB-4FE3-81B2-AD6E690697D5}" srcOrd="0" destOrd="0" presId="urn:microsoft.com/office/officeart/2005/8/layout/chart3"/>
    <dgm:cxn modelId="{AF13EE34-DFC6-4805-A3F3-6C69FA3B1025}" type="presOf" srcId="{D23E97C4-20C8-40AA-A7C4-BE79E41C35FC}" destId="{E25E0626-0A28-4C47-B362-85C7095C9A09}" srcOrd="1" destOrd="0" presId="urn:microsoft.com/office/officeart/2005/8/layout/chart3"/>
    <dgm:cxn modelId="{C605354A-B110-4F47-A2A2-AF954FE9CB63}" type="presOf" srcId="{FC7C65CA-5724-4461-B83D-04C3B3B61BF8}" destId="{5C50BDB9-404A-4E6B-8488-8E1B752C8166}" srcOrd="1" destOrd="0" presId="urn:microsoft.com/office/officeart/2005/8/layout/chart3"/>
    <dgm:cxn modelId="{435A5A33-5A9C-4475-B07D-5062BDBB92C4}" srcId="{6B332A6B-6474-478A-AFDE-2098537DB426}" destId="{D5F45C4A-EEEA-405C-A3E7-50A208931677}" srcOrd="1" destOrd="0" parTransId="{830A4391-4814-459E-99F1-BF432E0D220F}" sibTransId="{881326E2-6306-495A-A45F-B52E23C2DE53}"/>
    <dgm:cxn modelId="{BC21A7BB-F07D-46B6-94BD-3ED5900EF692}" type="presOf" srcId="{83BB06A3-5B05-479B-8841-19397523A98F}" destId="{377697D9-DFCA-47F8-BBA4-E726C3B57912}" srcOrd="1" destOrd="0" presId="urn:microsoft.com/office/officeart/2005/8/layout/chart3"/>
    <dgm:cxn modelId="{3E77A348-E26C-4186-85EA-54FB9A68EEF5}" srcId="{6B332A6B-6474-478A-AFDE-2098537DB426}" destId="{FBC496A8-89D3-479F-87E0-5D92B2DD5766}" srcOrd="0" destOrd="0" parTransId="{71E15A7A-E28B-4D4A-A44A-97FBD53667A3}" sibTransId="{65DDAF87-86AF-46D6-A520-BDEDFBB7A79A}"/>
    <dgm:cxn modelId="{4C4C8B8C-306F-41DC-836F-DFD7B3B32EF0}" srcId="{6B332A6B-6474-478A-AFDE-2098537DB426}" destId="{83BB06A3-5B05-479B-8841-19397523A98F}" srcOrd="2" destOrd="0" parTransId="{7F4A4B0B-FBE4-4520-A769-81AB6BE70A0D}" sibTransId="{5B108D6D-D32F-4DB9-B843-C423C2CACD6D}"/>
    <dgm:cxn modelId="{517638DE-40E1-4A0D-81E4-97ADB3CE9A2C}" type="presOf" srcId="{D5F45C4A-EEEA-405C-A3E7-50A208931677}" destId="{7220F089-2598-4356-B2FE-85ADB8820B1F}" srcOrd="0" destOrd="0" presId="urn:microsoft.com/office/officeart/2005/8/layout/chart3"/>
    <dgm:cxn modelId="{1C27AB4E-6891-43C4-A1DE-3DF5C85B52F5}" type="presOf" srcId="{FC7C65CA-5724-4461-B83D-04C3B3B61BF8}" destId="{1D9F6282-4C28-4D80-9FA2-66CC4416355A}" srcOrd="0" destOrd="0" presId="urn:microsoft.com/office/officeart/2005/8/layout/chart3"/>
    <dgm:cxn modelId="{5ACC68BC-AE84-4BF3-834E-F574CFB6937A}" type="presParOf" srcId="{B63F03EC-2CD4-4ED2-9FCE-92CDECB847DD}" destId="{2520C425-4FC9-4563-93A8-9D74B28A0484}" srcOrd="0" destOrd="0" presId="urn:microsoft.com/office/officeart/2005/8/layout/chart3"/>
    <dgm:cxn modelId="{191BB1BD-C67D-461B-BC89-162BDA030894}" type="presParOf" srcId="{B63F03EC-2CD4-4ED2-9FCE-92CDECB847DD}" destId="{88885614-D2AD-4E1E-A32F-6013EF8F34B6}" srcOrd="1" destOrd="0" presId="urn:microsoft.com/office/officeart/2005/8/layout/chart3"/>
    <dgm:cxn modelId="{C2FF7F21-40DF-4478-A9F9-E770B9364498}" type="presParOf" srcId="{B63F03EC-2CD4-4ED2-9FCE-92CDECB847DD}" destId="{7220F089-2598-4356-B2FE-85ADB8820B1F}" srcOrd="2" destOrd="0" presId="urn:microsoft.com/office/officeart/2005/8/layout/chart3"/>
    <dgm:cxn modelId="{6C672163-98B0-46CA-BA63-E6CA2AD6DA30}" type="presParOf" srcId="{B63F03EC-2CD4-4ED2-9FCE-92CDECB847DD}" destId="{2E0BCD6A-97A1-46E5-A6C5-40D7FD5FFB0F}" srcOrd="3" destOrd="0" presId="urn:microsoft.com/office/officeart/2005/8/layout/chart3"/>
    <dgm:cxn modelId="{D7AA00FB-A5D3-41B8-9B5C-E1CCF2937BDF}" type="presParOf" srcId="{B63F03EC-2CD4-4ED2-9FCE-92CDECB847DD}" destId="{2F20088C-990D-4D7E-87A9-2999F144779E}" srcOrd="4" destOrd="0" presId="urn:microsoft.com/office/officeart/2005/8/layout/chart3"/>
    <dgm:cxn modelId="{228C612E-87CF-4A1E-90E4-C7B682694A6D}" type="presParOf" srcId="{B63F03EC-2CD4-4ED2-9FCE-92CDECB847DD}" destId="{377697D9-DFCA-47F8-BBA4-E726C3B57912}" srcOrd="5" destOrd="0" presId="urn:microsoft.com/office/officeart/2005/8/layout/chart3"/>
    <dgm:cxn modelId="{CCC9E528-2E11-468F-9280-0202ABFF612D}" type="presParOf" srcId="{B63F03EC-2CD4-4ED2-9FCE-92CDECB847DD}" destId="{F6E32E7B-C9AB-4FE3-81B2-AD6E690697D5}" srcOrd="6" destOrd="0" presId="urn:microsoft.com/office/officeart/2005/8/layout/chart3"/>
    <dgm:cxn modelId="{4FE84DB4-5AD1-4153-B548-E2A15431AEB8}" type="presParOf" srcId="{B63F03EC-2CD4-4ED2-9FCE-92CDECB847DD}" destId="{E25E0626-0A28-4C47-B362-85C7095C9A09}" srcOrd="7" destOrd="0" presId="urn:microsoft.com/office/officeart/2005/8/layout/chart3"/>
    <dgm:cxn modelId="{E12ED3AB-FB90-43ED-A585-12BA89887C2C}" type="presParOf" srcId="{B63F03EC-2CD4-4ED2-9FCE-92CDECB847DD}" destId="{1D9F6282-4C28-4D80-9FA2-66CC4416355A}" srcOrd="8" destOrd="0" presId="urn:microsoft.com/office/officeart/2005/8/layout/chart3"/>
    <dgm:cxn modelId="{639913B5-F7E5-4FD2-B4A7-FC1CB1898D3A}" type="presParOf" srcId="{B63F03EC-2CD4-4ED2-9FCE-92CDECB847DD}" destId="{5C50BDB9-404A-4E6B-8488-8E1B752C8166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0C425-4FC9-4563-93A8-9D74B28A0484}">
      <dsp:nvSpPr>
        <dsp:cNvPr id="0" name=""/>
        <dsp:cNvSpPr/>
      </dsp:nvSpPr>
      <dsp:spPr>
        <a:xfrm>
          <a:off x="360512" y="223728"/>
          <a:ext cx="3145309" cy="3145309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時事與情境課程</a:t>
          </a:r>
        </a:p>
      </dsp:txBody>
      <dsp:txXfrm>
        <a:off x="1972857" y="693653"/>
        <a:ext cx="1067158" cy="730161"/>
      </dsp:txXfrm>
    </dsp:sp>
    <dsp:sp modelId="{7220F089-2598-4356-B2FE-85ADB8820B1F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每週自我評量試卷</a:t>
          </a:r>
        </a:p>
      </dsp:txBody>
      <dsp:txXfrm>
        <a:off x="2306110" y="1798255"/>
        <a:ext cx="936104" cy="790071"/>
      </dsp:txXfrm>
    </dsp:sp>
    <dsp:sp modelId="{2F20088C-990D-4D7E-87A9-2999F144779E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擬真測驗</a:t>
          </a:r>
          <a:endParaRPr lang="zh-TW" altLang="en-US" sz="1400" b="1" kern="1200" dirty="0"/>
        </a:p>
      </dsp:txBody>
      <dsp:txXfrm>
        <a:off x="1261418" y="2734359"/>
        <a:ext cx="1123324" cy="673994"/>
      </dsp:txXfrm>
    </dsp:sp>
    <dsp:sp modelId="{F6E32E7B-C9AB-4FE3-81B2-AD6E690697D5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部落格、雜誌、專欄</a:t>
          </a:r>
        </a:p>
      </dsp:txBody>
      <dsp:txXfrm>
        <a:off x="400203" y="1798255"/>
        <a:ext cx="936104" cy="790071"/>
      </dsp:txXfrm>
    </dsp:sp>
    <dsp:sp modelId="{1D9F6282-4C28-4D80-9FA2-66CC4416355A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雙語</a:t>
          </a:r>
          <a:r>
            <a:rPr lang="en-US" altLang="zh-TW" sz="1400" b="1" kern="1200" dirty="0" smtClean="0"/>
            <a:t>MV</a:t>
          </a:r>
          <a:r>
            <a:rPr lang="zh-TW" altLang="en-US" sz="1400" b="1" kern="1200" dirty="0" smtClean="0"/>
            <a:t>聽音樂學英文</a:t>
          </a:r>
          <a:endParaRPr lang="zh-TW" altLang="en-US" sz="1400" b="1" kern="1200" dirty="0"/>
        </a:p>
      </dsp:txBody>
      <dsp:txXfrm>
        <a:off x="709117" y="854662"/>
        <a:ext cx="1067158" cy="730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0C425-4FC9-4563-93A8-9D74B28A0484}">
      <dsp:nvSpPr>
        <dsp:cNvPr id="0" name=""/>
        <dsp:cNvSpPr/>
      </dsp:nvSpPr>
      <dsp:spPr>
        <a:xfrm>
          <a:off x="360512" y="223728"/>
          <a:ext cx="3145309" cy="3145309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時事與情境課程</a:t>
          </a:r>
        </a:p>
      </dsp:txBody>
      <dsp:txXfrm>
        <a:off x="1972857" y="693653"/>
        <a:ext cx="1067158" cy="730161"/>
      </dsp:txXfrm>
    </dsp:sp>
    <dsp:sp modelId="{7220F089-2598-4356-B2FE-85ADB8820B1F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每週自我評量試卷</a:t>
          </a:r>
        </a:p>
      </dsp:txBody>
      <dsp:txXfrm>
        <a:off x="2306110" y="1798255"/>
        <a:ext cx="936104" cy="790071"/>
      </dsp:txXfrm>
    </dsp:sp>
    <dsp:sp modelId="{2F20088C-990D-4D7E-87A9-2999F144779E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擬真測驗</a:t>
          </a:r>
          <a:endParaRPr lang="zh-TW" altLang="en-US" sz="1400" b="1" kern="1200" dirty="0"/>
        </a:p>
      </dsp:txBody>
      <dsp:txXfrm>
        <a:off x="1261418" y="2734359"/>
        <a:ext cx="1123324" cy="673994"/>
      </dsp:txXfrm>
    </dsp:sp>
    <dsp:sp modelId="{F6E32E7B-C9AB-4FE3-81B2-AD6E690697D5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部落格、雜誌、專欄</a:t>
          </a:r>
        </a:p>
      </dsp:txBody>
      <dsp:txXfrm>
        <a:off x="400203" y="1798255"/>
        <a:ext cx="936104" cy="790071"/>
      </dsp:txXfrm>
    </dsp:sp>
    <dsp:sp modelId="{1D9F6282-4C28-4D80-9FA2-66CC4416355A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雙語</a:t>
          </a:r>
          <a:r>
            <a:rPr lang="en-US" altLang="zh-TW" sz="1400" b="1" kern="1200" dirty="0" smtClean="0"/>
            <a:t>MV</a:t>
          </a:r>
          <a:r>
            <a:rPr lang="zh-TW" altLang="en-US" sz="1400" b="1" kern="1200" dirty="0" smtClean="0"/>
            <a:t>聽音樂學英文</a:t>
          </a:r>
          <a:endParaRPr lang="zh-TW" altLang="en-US" sz="1400" b="1" kern="1200" dirty="0"/>
        </a:p>
      </dsp:txBody>
      <dsp:txXfrm>
        <a:off x="709117" y="854662"/>
        <a:ext cx="1067158" cy="7301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0C425-4FC9-4563-93A8-9D74B28A0484}">
      <dsp:nvSpPr>
        <dsp:cNvPr id="0" name=""/>
        <dsp:cNvSpPr/>
      </dsp:nvSpPr>
      <dsp:spPr>
        <a:xfrm>
          <a:off x="360512" y="223728"/>
          <a:ext cx="3145309" cy="3145309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時事與情境課程</a:t>
          </a:r>
        </a:p>
      </dsp:txBody>
      <dsp:txXfrm>
        <a:off x="1972857" y="693653"/>
        <a:ext cx="1067158" cy="730161"/>
      </dsp:txXfrm>
    </dsp:sp>
    <dsp:sp modelId="{7220F089-2598-4356-B2FE-85ADB8820B1F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每週自我評量試卷</a:t>
          </a:r>
        </a:p>
      </dsp:txBody>
      <dsp:txXfrm>
        <a:off x="2306110" y="1798255"/>
        <a:ext cx="936104" cy="790071"/>
      </dsp:txXfrm>
    </dsp:sp>
    <dsp:sp modelId="{2F20088C-990D-4D7E-87A9-2999F144779E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擬真測驗</a:t>
          </a:r>
          <a:endParaRPr lang="zh-TW" altLang="en-US" sz="1400" b="1" kern="1200" dirty="0"/>
        </a:p>
      </dsp:txBody>
      <dsp:txXfrm>
        <a:off x="1261418" y="2734359"/>
        <a:ext cx="1123324" cy="673994"/>
      </dsp:txXfrm>
    </dsp:sp>
    <dsp:sp modelId="{F6E32E7B-C9AB-4FE3-81B2-AD6E690697D5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部落格、雜誌、專欄</a:t>
          </a:r>
        </a:p>
      </dsp:txBody>
      <dsp:txXfrm>
        <a:off x="400203" y="1798255"/>
        <a:ext cx="936104" cy="790071"/>
      </dsp:txXfrm>
    </dsp:sp>
    <dsp:sp modelId="{1D9F6282-4C28-4D80-9FA2-66CC4416355A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雙語</a:t>
          </a:r>
          <a:r>
            <a:rPr lang="en-US" altLang="zh-TW" sz="1400" b="1" kern="1200" dirty="0" smtClean="0"/>
            <a:t>MV</a:t>
          </a:r>
          <a:r>
            <a:rPr lang="zh-TW" altLang="en-US" sz="1400" b="1" kern="1200" dirty="0" smtClean="0"/>
            <a:t>聽音樂學英文</a:t>
          </a:r>
          <a:endParaRPr lang="zh-TW" altLang="en-US" sz="1400" b="1" kern="1200" dirty="0"/>
        </a:p>
      </dsp:txBody>
      <dsp:txXfrm>
        <a:off x="709117" y="854662"/>
        <a:ext cx="1067158" cy="730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0C425-4FC9-4563-93A8-9D74B28A0484}">
      <dsp:nvSpPr>
        <dsp:cNvPr id="0" name=""/>
        <dsp:cNvSpPr/>
      </dsp:nvSpPr>
      <dsp:spPr>
        <a:xfrm>
          <a:off x="360512" y="223728"/>
          <a:ext cx="3145309" cy="3145309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時事與情境課程</a:t>
          </a:r>
        </a:p>
      </dsp:txBody>
      <dsp:txXfrm>
        <a:off x="1972857" y="693653"/>
        <a:ext cx="1067158" cy="730161"/>
      </dsp:txXfrm>
    </dsp:sp>
    <dsp:sp modelId="{7220F089-2598-4356-B2FE-85ADB8820B1F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每週自我評量試卷</a:t>
          </a:r>
        </a:p>
      </dsp:txBody>
      <dsp:txXfrm>
        <a:off x="2306110" y="1798255"/>
        <a:ext cx="936104" cy="790071"/>
      </dsp:txXfrm>
    </dsp:sp>
    <dsp:sp modelId="{2F20088C-990D-4D7E-87A9-2999F144779E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擬真測驗</a:t>
          </a:r>
          <a:endParaRPr lang="zh-TW" altLang="en-US" sz="1400" b="1" kern="1200" dirty="0"/>
        </a:p>
      </dsp:txBody>
      <dsp:txXfrm>
        <a:off x="1261418" y="2734359"/>
        <a:ext cx="1123324" cy="673994"/>
      </dsp:txXfrm>
    </dsp:sp>
    <dsp:sp modelId="{F6E32E7B-C9AB-4FE3-81B2-AD6E690697D5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/>
            <a:t>部落格、雜誌、專欄</a:t>
          </a:r>
        </a:p>
      </dsp:txBody>
      <dsp:txXfrm>
        <a:off x="400203" y="1798255"/>
        <a:ext cx="936104" cy="790071"/>
      </dsp:txXfrm>
    </dsp:sp>
    <dsp:sp modelId="{1D9F6282-4C28-4D80-9FA2-66CC4416355A}">
      <dsp:nvSpPr>
        <dsp:cNvPr id="0" name=""/>
        <dsp:cNvSpPr/>
      </dsp:nvSpPr>
      <dsp:spPr>
        <a:xfrm>
          <a:off x="250426" y="375377"/>
          <a:ext cx="3145309" cy="3145309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雙語</a:t>
          </a:r>
          <a:r>
            <a:rPr lang="en-US" altLang="zh-TW" sz="1400" b="1" kern="1200" dirty="0" smtClean="0"/>
            <a:t>MV</a:t>
          </a:r>
          <a:r>
            <a:rPr lang="zh-TW" altLang="en-US" sz="1400" b="1" kern="1200" dirty="0" smtClean="0"/>
            <a:t>聽音樂學英文</a:t>
          </a:r>
          <a:endParaRPr lang="zh-TW" altLang="en-US" sz="1400" b="1" kern="1200" dirty="0"/>
        </a:p>
      </dsp:txBody>
      <dsp:txXfrm>
        <a:off x="709117" y="854662"/>
        <a:ext cx="1067158" cy="730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4636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2717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870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  <p:sldLayoutId id="2147483657" r:id="rId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ctrTitle"/>
          </p:nvPr>
        </p:nvSpPr>
        <p:spPr>
          <a:xfrm>
            <a:off x="1043608" y="3349646"/>
            <a:ext cx="7056784" cy="115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FUNDAY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上語言教育平台</a:t>
            </a:r>
            <a:endParaRPr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773750" y="4019198"/>
            <a:ext cx="5596500" cy="784800"/>
          </a:xfrm>
        </p:spPr>
        <p:txBody>
          <a:bodyPr/>
          <a:lstStyle/>
          <a:p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7" name="Google Shape;293;p35"/>
          <p:cNvSpPr>
            <a:spLocks noChangeAspect="1"/>
          </p:cNvSpPr>
          <p:nvPr/>
        </p:nvSpPr>
        <p:spPr>
          <a:xfrm>
            <a:off x="2603810" y="243410"/>
            <a:ext cx="3936381" cy="306451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5766"/>
            <a:ext cx="3744416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0" y="267494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69092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4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0;p14">
            <a:extLst>
              <a:ext uri="{FF2B5EF4-FFF2-40B4-BE49-F238E27FC236}">
                <a16:creationId xmlns="" xmlns:a16="http://schemas.microsoft.com/office/drawing/2014/main" id="{691213E1-2709-4B3D-9B44-51941FB061E7}"/>
              </a:ext>
            </a:extLst>
          </p:cNvPr>
          <p:cNvSpPr txBox="1">
            <a:spLocks/>
          </p:cNvSpPr>
          <p:nvPr/>
        </p:nvSpPr>
        <p:spPr>
          <a:xfrm>
            <a:off x="997473" y="82892"/>
            <a:ext cx="5275500" cy="107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arela Round"/>
                <a:sym typeface="Varela Round"/>
              </a:rPr>
              <a:t>收錄內容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arela Round"/>
              <a:sym typeface="Varela Round"/>
            </a:endParaRPr>
          </a:p>
          <a:p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73" y="195486"/>
            <a:ext cx="2520000" cy="184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73" y="1621704"/>
            <a:ext cx="2880000" cy="145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73" y="2859782"/>
            <a:ext cx="2520000" cy="191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資料庫圖表 10">
            <a:extLst>
              <a:ext uri="{FF2B5EF4-FFF2-40B4-BE49-F238E27FC236}">
                <a16:creationId xmlns="" xmlns:a16="http://schemas.microsoft.com/office/drawing/2014/main" id="{8826B089-67C4-4C06-9DE6-3FECA28849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2736551"/>
              </p:ext>
            </p:extLst>
          </p:nvPr>
        </p:nvGraphicFramePr>
        <p:xfrm>
          <a:off x="839416" y="790254"/>
          <a:ext cx="375624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289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0;p14">
            <a:extLst>
              <a:ext uri="{FF2B5EF4-FFF2-40B4-BE49-F238E27FC236}">
                <a16:creationId xmlns="" xmlns:a16="http://schemas.microsoft.com/office/drawing/2014/main" id="{691213E1-2709-4B3D-9B44-51941FB061E7}"/>
              </a:ext>
            </a:extLst>
          </p:cNvPr>
          <p:cNvSpPr txBox="1">
            <a:spLocks/>
          </p:cNvSpPr>
          <p:nvPr/>
        </p:nvSpPr>
        <p:spPr>
          <a:xfrm>
            <a:off x="997473" y="82892"/>
            <a:ext cx="5275500" cy="107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arela Round"/>
                <a:sym typeface="Varela Round"/>
              </a:rPr>
              <a:t>收錄內容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arela Round"/>
              <a:sym typeface="Varela Round"/>
            </a:endParaRPr>
          </a:p>
          <a:p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090775" y="3939902"/>
            <a:ext cx="2441665" cy="430857"/>
          </a:xfrm>
          <a:prstGeom prst="rect">
            <a:avLst/>
          </a:prstGeom>
          <a:solidFill>
            <a:srgbClr val="D68A8A"/>
          </a:solidFill>
          <a:ln>
            <a:noFill/>
          </a:ln>
        </p:spPr>
        <p:txBody>
          <a:bodyPr spcFirstLastPara="1" wrap="none" lIns="91425" tIns="91425" rIns="91425" bIns="91425" rtlCol="0" anchor="b" anchorCtr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測驗後有語音詳細解答！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43558"/>
            <a:ext cx="1440000" cy="209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87" y="1707654"/>
            <a:ext cx="3600000" cy="214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資料庫圖表 7">
            <a:extLst>
              <a:ext uri="{FF2B5EF4-FFF2-40B4-BE49-F238E27FC236}">
                <a16:creationId xmlns="" xmlns:a16="http://schemas.microsoft.com/office/drawing/2014/main" id="{8826B089-67C4-4C06-9DE6-3FECA28849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159806"/>
              </p:ext>
            </p:extLst>
          </p:nvPr>
        </p:nvGraphicFramePr>
        <p:xfrm>
          <a:off x="839416" y="790254"/>
          <a:ext cx="375624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974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0;p14">
            <a:extLst>
              <a:ext uri="{FF2B5EF4-FFF2-40B4-BE49-F238E27FC236}">
                <a16:creationId xmlns:a16="http://schemas.microsoft.com/office/drawing/2014/main" xmlns="" id="{691213E1-2709-4B3D-9B44-51941FB061E7}"/>
              </a:ext>
            </a:extLst>
          </p:cNvPr>
          <p:cNvSpPr txBox="1">
            <a:spLocks/>
          </p:cNvSpPr>
          <p:nvPr/>
        </p:nvSpPr>
        <p:spPr>
          <a:xfrm>
            <a:off x="997473" y="82892"/>
            <a:ext cx="5275500" cy="107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arela Round"/>
                <a:sym typeface="Varela Round"/>
              </a:rPr>
              <a:t>收錄內容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arela Round"/>
              <a:sym typeface="Varela Round"/>
            </a:endParaRPr>
          </a:p>
          <a:p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9542"/>
            <a:ext cx="3600000" cy="21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43758"/>
            <a:ext cx="3947560" cy="21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5526"/>
            <a:ext cx="2736304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4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>
            <a:extLst>
              <a:ext uri="{FF2B5EF4-FFF2-40B4-BE49-F238E27FC236}">
                <a16:creationId xmlns="" xmlns:a16="http://schemas.microsoft.com/office/drawing/2014/main" id="{8826B089-67C4-4C06-9DE6-3FECA28849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748360"/>
              </p:ext>
            </p:extLst>
          </p:nvPr>
        </p:nvGraphicFramePr>
        <p:xfrm>
          <a:off x="839416" y="790254"/>
          <a:ext cx="375624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Google Shape;200;p14">
            <a:extLst>
              <a:ext uri="{FF2B5EF4-FFF2-40B4-BE49-F238E27FC236}">
                <a16:creationId xmlns="" xmlns:a16="http://schemas.microsoft.com/office/drawing/2014/main" id="{691213E1-2709-4B3D-9B44-51941FB061E7}"/>
              </a:ext>
            </a:extLst>
          </p:cNvPr>
          <p:cNvSpPr txBox="1">
            <a:spLocks/>
          </p:cNvSpPr>
          <p:nvPr/>
        </p:nvSpPr>
        <p:spPr>
          <a:xfrm>
            <a:off x="997473" y="82892"/>
            <a:ext cx="5275500" cy="107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arela Round"/>
                <a:sym typeface="Varela Round"/>
              </a:rPr>
              <a:t>收錄內容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arela Round"/>
              <a:sym typeface="Varela Round"/>
            </a:endParaRPr>
          </a:p>
          <a:p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3" y="699542"/>
            <a:ext cx="6480000" cy="252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093000" y="699542"/>
            <a:ext cx="385193" cy="216024"/>
          </a:xfrm>
          <a:prstGeom prst="rect">
            <a:avLst/>
          </a:prstGeom>
          <a:noFill/>
          <a:ln>
            <a:solidFill>
              <a:srgbClr val="E5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弧形接點 4"/>
          <p:cNvCxnSpPr>
            <a:stCxn id="3" idx="3"/>
          </p:cNvCxnSpPr>
          <p:nvPr/>
        </p:nvCxnSpPr>
        <p:spPr>
          <a:xfrm>
            <a:off x="7478193" y="807554"/>
            <a:ext cx="334887" cy="468052"/>
          </a:xfrm>
          <a:prstGeom prst="curvedConnector2">
            <a:avLst/>
          </a:prstGeom>
          <a:ln w="28575">
            <a:solidFill>
              <a:srgbClr val="E54D4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32" y="1275606"/>
            <a:ext cx="6480000" cy="358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7574"/>
            <a:ext cx="7200000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00;p14">
            <a:extLst>
              <a:ext uri="{FF2B5EF4-FFF2-40B4-BE49-F238E27FC236}">
                <a16:creationId xmlns="" xmlns:a16="http://schemas.microsoft.com/office/drawing/2014/main" id="{691213E1-2709-4B3D-9B44-51941FB061E7}"/>
              </a:ext>
            </a:extLst>
          </p:cNvPr>
          <p:cNvSpPr txBox="1">
            <a:spLocks/>
          </p:cNvSpPr>
          <p:nvPr/>
        </p:nvSpPr>
        <p:spPr>
          <a:xfrm>
            <a:off x="997473" y="82892"/>
            <a:ext cx="5275500" cy="107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arela Round"/>
                <a:sym typeface="Varela Round"/>
              </a:rPr>
              <a:t>收錄內容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arela Round"/>
              <a:sym typeface="Varela Round"/>
            </a:endParaRPr>
          </a:p>
          <a:p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84168" y="1491630"/>
            <a:ext cx="1512168" cy="3292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311606" y="3219822"/>
            <a:ext cx="1415742" cy="430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none" lIns="91425" tIns="91425" rIns="91425" bIns="91425" rtlCol="0" anchor="b" anchorCtr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雙語動態歌詞</a:t>
            </a:r>
          </a:p>
        </p:txBody>
      </p:sp>
    </p:spTree>
    <p:extLst>
      <p:ext uri="{BB962C8B-B14F-4D97-AF65-F5344CB8AC3E}">
        <p14:creationId xmlns:p14="http://schemas.microsoft.com/office/powerpoint/2010/main" val="16257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87774"/>
            <a:ext cx="2880000" cy="201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資料庫圖表 9">
            <a:extLst>
              <a:ext uri="{FF2B5EF4-FFF2-40B4-BE49-F238E27FC236}">
                <a16:creationId xmlns="" xmlns:a16="http://schemas.microsoft.com/office/drawing/2014/main" id="{8826B089-67C4-4C06-9DE6-3FECA28849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025315"/>
              </p:ext>
            </p:extLst>
          </p:nvPr>
        </p:nvGraphicFramePr>
        <p:xfrm>
          <a:off x="839416" y="790254"/>
          <a:ext cx="375624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62411"/>
            <a:ext cx="1800000" cy="270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71550"/>
            <a:ext cx="2520000" cy="189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9872"/>
            <a:ext cx="4320000" cy="241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35932"/>
            <a:ext cx="3600000" cy="262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09" y="2132300"/>
            <a:ext cx="4320000" cy="291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00;p14">
            <a:extLst>
              <a:ext uri="{FF2B5EF4-FFF2-40B4-BE49-F238E27FC236}">
                <a16:creationId xmlns="" xmlns:a16="http://schemas.microsoft.com/office/drawing/2014/main" id="{691213E1-2709-4B3D-9B44-51941FB061E7}"/>
              </a:ext>
            </a:extLst>
          </p:cNvPr>
          <p:cNvSpPr txBox="1">
            <a:spLocks/>
          </p:cNvSpPr>
          <p:nvPr/>
        </p:nvSpPr>
        <p:spPr>
          <a:xfrm>
            <a:off x="997473" y="82892"/>
            <a:ext cx="5275500" cy="107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arela Round"/>
                <a:sym typeface="Varela Round"/>
              </a:rPr>
              <a:t>收錄內容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arela Round"/>
              <a:sym typeface="Varela Round"/>
            </a:endParaRPr>
          </a:p>
          <a:p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03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771550"/>
            <a:ext cx="7200000" cy="16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Playlist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77268"/>
            <a:ext cx="2160000" cy="257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377268"/>
            <a:ext cx="2160000" cy="256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92" y="2375950"/>
            <a:ext cx="2160000" cy="253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語音泡泡: 圓角矩形 1">
            <a:extLst>
              <a:ext uri="{FF2B5EF4-FFF2-40B4-BE49-F238E27FC236}">
                <a16:creationId xmlns="" xmlns:a16="http://schemas.microsoft.com/office/drawing/2014/main" id="{F22D0CF7-81B9-4377-8DAA-682E92BA0ED5}"/>
              </a:ext>
            </a:extLst>
          </p:cNvPr>
          <p:cNvSpPr/>
          <p:nvPr/>
        </p:nvSpPr>
        <p:spPr>
          <a:xfrm>
            <a:off x="2699792" y="771550"/>
            <a:ext cx="1368152" cy="636000"/>
          </a:xfrm>
          <a:prstGeom prst="wedgeRoundRectCallout">
            <a:avLst>
              <a:gd name="adj1" fmla="val 23102"/>
              <a:gd name="adj2" fmla="val 67035"/>
              <a:gd name="adj3" fmla="val 16667"/>
            </a:avLst>
          </a:prstGeom>
          <a:solidFill>
            <a:srgbClr val="D68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屬個人版功能未開放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="" xmlns:a16="http://schemas.microsoft.com/office/drawing/2014/main" id="{1D367580-1B7C-4516-81A6-A5D2839AD47C}"/>
              </a:ext>
            </a:extLst>
          </p:cNvPr>
          <p:cNvCxnSpPr/>
          <p:nvPr/>
        </p:nvCxnSpPr>
        <p:spPr>
          <a:xfrm flipH="1">
            <a:off x="2555776" y="2139702"/>
            <a:ext cx="216024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="" xmlns:a16="http://schemas.microsoft.com/office/drawing/2014/main" id="{F5CE9E27-4145-4DBA-9110-DFBD54EEADC5}"/>
              </a:ext>
            </a:extLst>
          </p:cNvPr>
          <p:cNvCxnSpPr>
            <a:cxnSpLocks/>
          </p:cNvCxnSpPr>
          <p:nvPr/>
        </p:nvCxnSpPr>
        <p:spPr>
          <a:xfrm>
            <a:off x="4572000" y="2139702"/>
            <a:ext cx="0" cy="3259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="" xmlns:a16="http://schemas.microsoft.com/office/drawing/2014/main" id="{F1BFC665-EF0F-40E6-8BB2-41EB71D46CA1}"/>
              </a:ext>
            </a:extLst>
          </p:cNvPr>
          <p:cNvCxnSpPr>
            <a:cxnSpLocks/>
          </p:cNvCxnSpPr>
          <p:nvPr/>
        </p:nvCxnSpPr>
        <p:spPr>
          <a:xfrm>
            <a:off x="5372107" y="2139702"/>
            <a:ext cx="856077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語音泡泡: 圓角矩形 10">
            <a:extLst>
              <a:ext uri="{FF2B5EF4-FFF2-40B4-BE49-F238E27FC236}">
                <a16:creationId xmlns="" xmlns:a16="http://schemas.microsoft.com/office/drawing/2014/main" id="{90898BF0-D10B-4B0D-9399-5FAB9FDEA0C6}"/>
              </a:ext>
            </a:extLst>
          </p:cNvPr>
          <p:cNvSpPr/>
          <p:nvPr/>
        </p:nvSpPr>
        <p:spPr>
          <a:xfrm>
            <a:off x="6735866" y="1611463"/>
            <a:ext cx="1224125" cy="562214"/>
          </a:xfrm>
          <a:prstGeom prst="wedgeRoundRectCallout">
            <a:avLst>
              <a:gd name="adj1" fmla="val -66617"/>
              <a:gd name="adj2" fmla="val -30439"/>
              <a:gd name="adj3" fmla="val 16667"/>
            </a:avLst>
          </a:prstGeom>
          <a:solidFill>
            <a:srgbClr val="D68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點撃後在背景播放</a:t>
            </a:r>
          </a:p>
        </p:txBody>
      </p:sp>
    </p:spTree>
    <p:extLst>
      <p:ext uri="{BB962C8B-B14F-4D97-AF65-F5344CB8AC3E}">
        <p14:creationId xmlns:p14="http://schemas.microsoft.com/office/powerpoint/2010/main" val="213348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18431"/>
            <a:ext cx="3600000" cy="299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68" y="776289"/>
            <a:ext cx="2880000" cy="34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71600" y="4229125"/>
            <a:ext cx="4288323" cy="430857"/>
          </a:xfrm>
          <a:prstGeom prst="rect">
            <a:avLst/>
          </a:prstGeom>
          <a:solidFill>
            <a:srgbClr val="D68A8A"/>
          </a:solidFill>
          <a:ln>
            <a:noFill/>
          </a:ln>
        </p:spPr>
        <p:txBody>
          <a:bodyPr spcFirstLastPara="1" wrap="none" lIns="91425" tIns="91425" rIns="91425" bIns="91425" rtlCol="0" anchor="b" anchorCtr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多元主題的英文學習影片，讓學習更有情境。</a:t>
            </a:r>
          </a:p>
        </p:txBody>
      </p:sp>
    </p:spTree>
    <p:extLst>
      <p:ext uri="{BB962C8B-B14F-4D97-AF65-F5344CB8AC3E}">
        <p14:creationId xmlns:p14="http://schemas.microsoft.com/office/powerpoint/2010/main" val="224476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Fairy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Tales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71550"/>
            <a:ext cx="3600000" cy="272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15566"/>
            <a:ext cx="6480000" cy="38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948264" y="4443958"/>
            <a:ext cx="432048" cy="288032"/>
          </a:xfrm>
          <a:prstGeom prst="rect">
            <a:avLst/>
          </a:prstGeom>
          <a:noFill/>
          <a:ln>
            <a:solidFill>
              <a:srgbClr val="E5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55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 txBox="1">
            <a:spLocks noGrp="1"/>
          </p:cNvSpPr>
          <p:nvPr>
            <p:ph type="title"/>
          </p:nvPr>
        </p:nvSpPr>
        <p:spPr>
          <a:xfrm>
            <a:off x="2267744" y="195486"/>
            <a:ext cx="5275500" cy="107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arela Round"/>
                <a:sym typeface="Varela Round"/>
              </a:rPr>
              <a:t>關於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FUNDAY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上語言教育平台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版面配置區 3"/>
          <p:cNvSpPr txBox="1">
            <a:spLocks/>
          </p:cNvSpPr>
          <p:nvPr/>
        </p:nvSpPr>
        <p:spPr>
          <a:xfrm>
            <a:off x="2267744" y="1203598"/>
            <a:ext cx="6264696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◎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◉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￮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lnSpc>
                <a:spcPct val="150000"/>
              </a:lnSpc>
              <a:buFont typeface="Varela Round"/>
              <a:buNone/>
            </a:pP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TW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FUNDAY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線上語言教育平台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是國內唯一跨產、官、學界肯定的專業英語線上學習系統。榮獲眾多企業、政府機關、各級學校肯定的專業英語學習平台。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參考「歐洲共同語文參考架構」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(CEFR)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分級定義作為教材設定標準，依程度分成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個等級，可依照程度的不同選擇適合的教材閱讀。並依照教材的主題性分成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種頻道，例如：政治國際、產業科技、財經社會等，大多以時事、熱門新聞為主。</a:t>
            </a:r>
          </a:p>
        </p:txBody>
      </p:sp>
    </p:spTree>
  </p:cSld>
  <p:clrMapOvr>
    <a:masterClrMapping/>
  </p:clrMapOvr>
  <p:transition advTm="50291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700022"/>
            <a:ext cx="720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Fairy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Tales</a:t>
            </a:r>
          </a:p>
        </p:txBody>
      </p:sp>
    </p:spTree>
    <p:extLst>
      <p:ext uri="{BB962C8B-B14F-4D97-AF65-F5344CB8AC3E}">
        <p14:creationId xmlns:p14="http://schemas.microsoft.com/office/powerpoint/2010/main" val="227095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9;p19">
            <a:extLst>
              <a:ext uri="{FF2B5EF4-FFF2-40B4-BE49-F238E27FC236}">
                <a16:creationId xmlns="" xmlns:a16="http://schemas.microsoft.com/office/drawing/2014/main" id="{7EC3B8EB-EFB5-40EB-9989-18E90376E756}"/>
              </a:ext>
            </a:extLst>
          </p:cNvPr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文章快選搜尋功能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EF5A53A-538B-499C-B371-0D4E626E6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39" y="843558"/>
            <a:ext cx="5400000" cy="384676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8CD95BB-6A65-401D-ACA8-26CF3F0A50C6}"/>
              </a:ext>
            </a:extLst>
          </p:cNvPr>
          <p:cNvSpPr/>
          <p:nvPr/>
        </p:nvSpPr>
        <p:spPr>
          <a:xfrm>
            <a:off x="4644008" y="1059582"/>
            <a:ext cx="115212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A87CE86-46C6-4880-80C9-4FA78DF67F06}"/>
              </a:ext>
            </a:extLst>
          </p:cNvPr>
          <p:cNvSpPr txBox="1"/>
          <p:nvPr/>
        </p:nvSpPr>
        <p:spPr>
          <a:xfrm>
            <a:off x="425709" y="1995686"/>
            <a:ext cx="2152430" cy="830966"/>
          </a:xfrm>
          <a:prstGeom prst="rect">
            <a:avLst/>
          </a:prstGeom>
          <a:solidFill>
            <a:srgbClr val="D68A8A"/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輸入關鍵字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選擇等級、頻道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按下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ENTER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6A9BB8E1-FBF0-48E1-898D-302329D8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39" y="843558"/>
            <a:ext cx="5400000" cy="384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9;p19">
            <a:extLst>
              <a:ext uri="{FF2B5EF4-FFF2-40B4-BE49-F238E27FC236}">
                <a16:creationId xmlns="" xmlns:a16="http://schemas.microsoft.com/office/drawing/2014/main" id="{D418C958-C9C2-4B54-BDB7-A59D9C5AD015}"/>
              </a:ext>
            </a:extLst>
          </p:cNvPr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文章快選搜尋功能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BE8676F1-7757-4C48-942A-903CEF53D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81692"/>
            <a:ext cx="5400000" cy="384676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D185AF2-A983-4DB0-A0E8-FA94574AE316}"/>
              </a:ext>
            </a:extLst>
          </p:cNvPr>
          <p:cNvSpPr/>
          <p:nvPr/>
        </p:nvSpPr>
        <p:spPr>
          <a:xfrm>
            <a:off x="971600" y="1275606"/>
            <a:ext cx="3888432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C47D1E39-F1B1-45AC-956F-323DDED77826}"/>
              </a:ext>
            </a:extLst>
          </p:cNvPr>
          <p:cNvSpPr txBox="1"/>
          <p:nvPr/>
        </p:nvSpPr>
        <p:spPr>
          <a:xfrm>
            <a:off x="6299592" y="1225387"/>
            <a:ext cx="2592888" cy="1015632"/>
          </a:xfrm>
          <a:prstGeom prst="rect">
            <a:avLst/>
          </a:prstGeom>
          <a:solidFill>
            <a:srgbClr val="D68A8A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點選搜尋結果中的</a:t>
            </a:r>
            <a:r>
              <a:rPr lang="zh-TW" altLang="en-US" sz="1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文章標題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，可以直接進入文章內容頁面。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34AC5A21-68EA-4019-B00E-6F9AF77A9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732812"/>
            <a:ext cx="5400000" cy="1944974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="" xmlns:a16="http://schemas.microsoft.com/office/drawing/2014/main" id="{AEFC2676-E471-4E7F-AB5E-9FC02A4A1B83}"/>
              </a:ext>
            </a:extLst>
          </p:cNvPr>
          <p:cNvCxnSpPr/>
          <p:nvPr/>
        </p:nvCxnSpPr>
        <p:spPr>
          <a:xfrm>
            <a:off x="4211960" y="2211710"/>
            <a:ext cx="288032" cy="6187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5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7" y="771550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選擇課程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7" y="1864820"/>
            <a:ext cx="7200000" cy="29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43808" y="2139702"/>
            <a:ext cx="1728192" cy="255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82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0" y="776329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課程內容功能說明</a:t>
            </a:r>
          </a:p>
        </p:txBody>
      </p:sp>
      <p:sp>
        <p:nvSpPr>
          <p:cNvPr id="8" name="矩形 7"/>
          <p:cNvSpPr/>
          <p:nvPr/>
        </p:nvSpPr>
        <p:spPr>
          <a:xfrm>
            <a:off x="1547664" y="1419622"/>
            <a:ext cx="1008112" cy="2952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987824" y="1419622"/>
            <a:ext cx="3384376" cy="3384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588224" y="2211710"/>
            <a:ext cx="1152128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547664" y="792000"/>
            <a:ext cx="50405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語音泡泡: 圓角矩形 10">
            <a:extLst>
              <a:ext uri="{FF2B5EF4-FFF2-40B4-BE49-F238E27FC236}">
                <a16:creationId xmlns="" xmlns:a16="http://schemas.microsoft.com/office/drawing/2014/main" id="{90898BF0-D10B-4B0D-9399-5FAB9FDEA0C6}"/>
              </a:ext>
            </a:extLst>
          </p:cNvPr>
          <p:cNvSpPr/>
          <p:nvPr/>
        </p:nvSpPr>
        <p:spPr>
          <a:xfrm>
            <a:off x="179512" y="1044028"/>
            <a:ext cx="1224125" cy="562214"/>
          </a:xfrm>
          <a:prstGeom prst="wedgeRoundRectCallout">
            <a:avLst>
              <a:gd name="adj1" fmla="val 61345"/>
              <a:gd name="adj2" fmla="val -26196"/>
              <a:gd name="adj3" fmla="val 16667"/>
            </a:avLst>
          </a:prstGeom>
          <a:solidFill>
            <a:srgbClr val="D68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撃返回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自學專區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語音泡泡: 圓角矩形 10">
            <a:extLst>
              <a:ext uri="{FF2B5EF4-FFF2-40B4-BE49-F238E27FC236}">
                <a16:creationId xmlns="" xmlns:a16="http://schemas.microsoft.com/office/drawing/2014/main" id="{90898BF0-D10B-4B0D-9399-5FAB9FDEA0C6}"/>
              </a:ext>
            </a:extLst>
          </p:cNvPr>
          <p:cNvSpPr/>
          <p:nvPr/>
        </p:nvSpPr>
        <p:spPr>
          <a:xfrm>
            <a:off x="196326" y="2509056"/>
            <a:ext cx="1224125" cy="562214"/>
          </a:xfrm>
          <a:prstGeom prst="wedgeRoundRectCallout">
            <a:avLst>
              <a:gd name="adj1" fmla="val 61345"/>
              <a:gd name="adj2" fmla="val -26196"/>
              <a:gd name="adj3" fmla="val 16667"/>
            </a:avLst>
          </a:prstGeom>
          <a:solidFill>
            <a:srgbClr val="D68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學習進度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語音泡泡: 圓角矩形 10">
            <a:extLst>
              <a:ext uri="{FF2B5EF4-FFF2-40B4-BE49-F238E27FC236}">
                <a16:creationId xmlns="" xmlns:a16="http://schemas.microsoft.com/office/drawing/2014/main" id="{90898BF0-D10B-4B0D-9399-5FAB9FDEA0C6}"/>
              </a:ext>
            </a:extLst>
          </p:cNvPr>
          <p:cNvSpPr/>
          <p:nvPr/>
        </p:nvSpPr>
        <p:spPr>
          <a:xfrm>
            <a:off x="6084168" y="696493"/>
            <a:ext cx="1440160" cy="562214"/>
          </a:xfrm>
          <a:prstGeom prst="wedgeRoundRectCallout">
            <a:avLst>
              <a:gd name="adj1" fmla="val -41934"/>
              <a:gd name="adj2" fmla="val 101090"/>
              <a:gd name="adj3" fmla="val 16667"/>
            </a:avLst>
          </a:prstGeom>
          <a:solidFill>
            <a:srgbClr val="D68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課程內容文章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語音泡泡: 圓角矩形 10">
            <a:extLst>
              <a:ext uri="{FF2B5EF4-FFF2-40B4-BE49-F238E27FC236}">
                <a16:creationId xmlns="" xmlns:a16="http://schemas.microsoft.com/office/drawing/2014/main" id="{90898BF0-D10B-4B0D-9399-5FAB9FDEA0C6}"/>
              </a:ext>
            </a:extLst>
          </p:cNvPr>
          <p:cNvSpPr/>
          <p:nvPr/>
        </p:nvSpPr>
        <p:spPr>
          <a:xfrm>
            <a:off x="7452320" y="1707653"/>
            <a:ext cx="1224136" cy="418313"/>
          </a:xfrm>
          <a:prstGeom prst="wedgeRoundRectCallout">
            <a:avLst>
              <a:gd name="adj1" fmla="val -41934"/>
              <a:gd name="adj2" fmla="val 101090"/>
              <a:gd name="adj3" fmla="val 16667"/>
            </a:avLst>
          </a:prstGeom>
          <a:solidFill>
            <a:srgbClr val="D68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克漏字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547664" y="4443958"/>
            <a:ext cx="1008112" cy="296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語音泡泡: 圓角矩形 10">
            <a:extLst>
              <a:ext uri="{FF2B5EF4-FFF2-40B4-BE49-F238E27FC236}">
                <a16:creationId xmlns="" xmlns:a16="http://schemas.microsoft.com/office/drawing/2014/main" id="{90898BF0-D10B-4B0D-9399-5FAB9FDEA0C6}"/>
              </a:ext>
            </a:extLst>
          </p:cNvPr>
          <p:cNvSpPr/>
          <p:nvPr/>
        </p:nvSpPr>
        <p:spPr>
          <a:xfrm>
            <a:off x="107504" y="4371950"/>
            <a:ext cx="1312947" cy="562214"/>
          </a:xfrm>
          <a:prstGeom prst="wedgeRoundRectCallout">
            <a:avLst>
              <a:gd name="adj1" fmla="val 61345"/>
              <a:gd name="adj2" fmla="val -26196"/>
              <a:gd name="adj3" fmla="val 16667"/>
            </a:avLst>
          </a:prstGeom>
          <a:solidFill>
            <a:srgbClr val="D68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切換背景顏色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84168" y="1779662"/>
            <a:ext cx="288032" cy="3463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C47D1E39-F1B1-45AC-956F-323DDED77826}"/>
              </a:ext>
            </a:extLst>
          </p:cNvPr>
          <p:cNvSpPr txBox="1"/>
          <p:nvPr/>
        </p:nvSpPr>
        <p:spPr>
          <a:xfrm>
            <a:off x="3995936" y="1760528"/>
            <a:ext cx="2067728" cy="523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zh-TW" altLang="en-US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點選重點描述，會用紅字表示出本課中重要的文法句型。</a:t>
            </a:r>
            <a:endParaRPr lang="zh-TW" altLang="en-US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03848" y="2715767"/>
            <a:ext cx="3024336" cy="5040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5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朗讀功能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3558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131840" y="843558"/>
            <a:ext cx="1728192" cy="46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959960" y="3471878"/>
            <a:ext cx="252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488352" y="2520000"/>
            <a:ext cx="252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9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43558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閱讀模式切換</a:t>
            </a:r>
          </a:p>
        </p:txBody>
      </p:sp>
      <p:sp>
        <p:nvSpPr>
          <p:cNvPr id="2" name="矩形 1"/>
          <p:cNvSpPr/>
          <p:nvPr/>
        </p:nvSpPr>
        <p:spPr>
          <a:xfrm>
            <a:off x="4788024" y="843558"/>
            <a:ext cx="144016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14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字典功能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843558"/>
            <a:ext cx="6480000" cy="341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032973" y="3384000"/>
            <a:ext cx="390595" cy="216024"/>
          </a:xfrm>
          <a:prstGeom prst="rect">
            <a:avLst/>
          </a:prstGeom>
          <a:noFill/>
          <a:ln>
            <a:solidFill>
              <a:srgbClr val="E5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63638"/>
            <a:ext cx="2880000" cy="349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0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切換背景顏色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200000" cy="404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3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課後練習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75" y="771550"/>
            <a:ext cx="5400000" cy="246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1779662"/>
            <a:ext cx="5400000" cy="185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C47D1E39-F1B1-45AC-956F-323DDED77826}"/>
              </a:ext>
            </a:extLst>
          </p:cNvPr>
          <p:cNvSpPr txBox="1"/>
          <p:nvPr/>
        </p:nvSpPr>
        <p:spPr>
          <a:xfrm>
            <a:off x="7308304" y="2012960"/>
            <a:ext cx="1656784" cy="830966"/>
          </a:xfrm>
          <a:prstGeom prst="rect">
            <a:avLst/>
          </a:prstGeom>
          <a:solidFill>
            <a:srgbClr val="D68A8A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可練習英文輸入法，輸入聽到的文句內容。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2776717"/>
            <a:ext cx="5400000" cy="23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C47D1E39-F1B1-45AC-956F-323DDED77826}"/>
              </a:ext>
            </a:extLst>
          </p:cNvPr>
          <p:cNvSpPr txBox="1"/>
          <p:nvPr/>
        </p:nvSpPr>
        <p:spPr>
          <a:xfrm>
            <a:off x="7308304" y="3540984"/>
            <a:ext cx="1656784" cy="830966"/>
          </a:xfrm>
          <a:prstGeom prst="rect">
            <a:avLst/>
          </a:prstGeom>
          <a:solidFill>
            <a:srgbClr val="D68A8A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錄下自己的聲音，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並可以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與原音比較，練習標準的發音。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83968" y="4731990"/>
            <a:ext cx="864096" cy="399499"/>
          </a:xfrm>
          <a:prstGeom prst="rect">
            <a:avLst/>
          </a:prstGeom>
          <a:noFill/>
          <a:ln>
            <a:solidFill>
              <a:srgbClr val="E5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7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 txBox="1">
            <a:spLocks noGrp="1"/>
          </p:cNvSpPr>
          <p:nvPr>
            <p:ph type="title"/>
          </p:nvPr>
        </p:nvSpPr>
        <p:spPr>
          <a:xfrm>
            <a:off x="2267744" y="195486"/>
            <a:ext cx="5275500" cy="107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Varela Round"/>
              </a:rPr>
              <a:t>FUNDAY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Varela Round"/>
              </a:rPr>
              <a:t>線上外語學習平台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版面配置區 3"/>
          <p:cNvSpPr txBox="1">
            <a:spLocks/>
          </p:cNvSpPr>
          <p:nvPr/>
        </p:nvSpPr>
        <p:spPr>
          <a:xfrm>
            <a:off x="2147060" y="843558"/>
            <a:ext cx="6264696" cy="37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◎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◉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￮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聽、說、讀、寫 綜合性學習。</a:t>
            </a:r>
          </a:p>
          <a:p>
            <a:pPr marL="0" lv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多媒體教材每工作日更新。</a:t>
            </a:r>
          </a:p>
          <a:p>
            <a:pPr marL="0" lv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本平台建置於雲端，閱讀使用順暢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每篇文章教材提供</a:t>
            </a:r>
            <a:r>
              <a:rPr lang="zh-TW" altLang="zh-TW" dirty="0" smtClean="0"/>
              <a:t>真人</a:t>
            </a:r>
            <a:r>
              <a:rPr lang="zh-TW" altLang="zh-TW" dirty="0"/>
              <a:t>外師發音</a:t>
            </a:r>
            <a:r>
              <a:rPr lang="zh-TW" altLang="zh-TW" dirty="0" smtClean="0"/>
              <a:t>導讀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lvl="0" indent="0">
              <a:buNone/>
            </a:pPr>
            <a:r>
              <a:rPr lang="en-US" altLang="zh-TW" dirty="0" smtClean="0"/>
              <a:t>5.</a:t>
            </a:r>
            <a:r>
              <a:rPr lang="zh-TW" altLang="en-US" dirty="0" smtClean="0"/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篇文章教材提供</a:t>
            </a:r>
            <a:r>
              <a:rPr lang="zh-TW" altLang="zh-TW" dirty="0" smtClean="0"/>
              <a:t>專業</a:t>
            </a:r>
            <a:r>
              <a:rPr lang="zh-TW" altLang="zh-TW" dirty="0"/>
              <a:t>教師文章解說。</a:t>
            </a:r>
            <a:endParaRPr lang="en-US" altLang="zh-TW" dirty="0" smtClean="0"/>
          </a:p>
          <a:p>
            <a:pPr marL="0" lvl="0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每篇文章教材提供理解力、聽力及克漏字測驗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 smtClean="0"/>
              <a:t>雙</a:t>
            </a:r>
            <a:r>
              <a:rPr lang="zh-TW" altLang="zh-TW" dirty="0"/>
              <a:t>語</a:t>
            </a:r>
            <a:r>
              <a:rPr lang="en-US" altLang="zh-TW" dirty="0"/>
              <a:t>MV</a:t>
            </a:r>
            <a:r>
              <a:rPr lang="zh-TW" altLang="zh-TW" dirty="0"/>
              <a:t>聽音樂學</a:t>
            </a:r>
            <a:r>
              <a:rPr lang="zh-TW" altLang="zh-TW" dirty="0" smtClean="0"/>
              <a:t>英文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lvl="0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 smtClean="0"/>
              <a:t>每週</a:t>
            </a:r>
            <a:r>
              <a:rPr lang="zh-TW" altLang="zh-TW" dirty="0"/>
              <a:t>自我評量</a:t>
            </a:r>
            <a:r>
              <a:rPr lang="zh-TW" altLang="zh-TW" dirty="0" smtClean="0"/>
              <a:t>試卷</a:t>
            </a:r>
            <a:r>
              <a:rPr lang="zh-TW" altLang="en-US" dirty="0" smtClean="0"/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提供擬真模擬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試題、精選課程：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TOEIC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10.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提供擬真模擬試題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精選課程：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LTTC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0749884"/>
      </p:ext>
    </p:extLst>
  </p:cSld>
  <p:clrMapOvr>
    <a:masterClrMapping/>
  </p:clrMapOvr>
  <p:transition advTm="50291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課後練習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測驗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771550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776329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C47D1E39-F1B1-45AC-956F-323DDED77826}"/>
              </a:ext>
            </a:extLst>
          </p:cNvPr>
          <p:cNvSpPr txBox="1"/>
          <p:nvPr/>
        </p:nvSpPr>
        <p:spPr>
          <a:xfrm>
            <a:off x="5364088" y="2890560"/>
            <a:ext cx="2808312" cy="400079"/>
          </a:xfrm>
          <a:prstGeom prst="rect">
            <a:avLst/>
          </a:prstGeom>
          <a:solidFill>
            <a:srgbClr val="D68A8A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每篇隨課測驗後皆附有詳細解答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19672" y="3651870"/>
            <a:ext cx="936104" cy="792088"/>
          </a:xfrm>
          <a:prstGeom prst="rect">
            <a:avLst/>
          </a:prstGeom>
          <a:noFill/>
          <a:ln>
            <a:solidFill>
              <a:srgbClr val="E5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3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3;p37"/>
          <p:cNvSpPr txBox="1">
            <a:spLocks noGrp="1"/>
          </p:cNvSpPr>
          <p:nvPr/>
        </p:nvSpPr>
        <p:spPr>
          <a:xfrm>
            <a:off x="685800" y="1131590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latin typeface="+mn-ea"/>
                <a:ea typeface="+mn-ea"/>
              </a:rPr>
              <a:t>謝謝聆聽</a:t>
            </a:r>
            <a:endParaRPr sz="4800" b="1" dirty="0">
              <a:latin typeface="+mn-ea"/>
              <a:ea typeface="+mn-ea"/>
            </a:endParaRPr>
          </a:p>
        </p:txBody>
      </p:sp>
      <p:sp>
        <p:nvSpPr>
          <p:cNvPr id="3" name="Google Shape;273;p22"/>
          <p:cNvSpPr txBox="1">
            <a:spLocks/>
          </p:cNvSpPr>
          <p:nvPr/>
        </p:nvSpPr>
        <p:spPr>
          <a:xfrm>
            <a:off x="2483768" y="2283718"/>
            <a:ext cx="4176464" cy="18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A1BECC"/>
              </a:buClr>
              <a:buSzPts val="2000"/>
            </a:pPr>
            <a:r>
              <a:rPr lang="zh-TW" altLang="en-US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若有任何問題</a:t>
            </a:r>
            <a:r>
              <a:rPr lang="en-US" altLang="zh-TW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,</a:t>
            </a:r>
            <a:r>
              <a:rPr lang="zh-TW" altLang="en-US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歡迎</a:t>
            </a:r>
            <a:r>
              <a:rPr lang="en-US" altLang="zh-TW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e-mail</a:t>
            </a:r>
            <a:r>
              <a:rPr lang="zh-TW" altLang="en-US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或電話洽詢</a:t>
            </a:r>
            <a:br>
              <a:rPr lang="zh-TW" altLang="en-US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</a:br>
            <a:endParaRPr lang="zh-TW" altLang="en-US" sz="1800" b="1" dirty="0">
              <a:solidFill>
                <a:srgbClr val="617A86"/>
              </a:solidFill>
              <a:latin typeface="+mn-ea"/>
              <a:ea typeface="+mn-ea"/>
              <a:cs typeface="Varela Round"/>
              <a:sym typeface="Varela Round"/>
            </a:endParaRPr>
          </a:p>
          <a:p>
            <a:pPr algn="ctr">
              <a:spcBef>
                <a:spcPts val="600"/>
              </a:spcBef>
              <a:buClr>
                <a:srgbClr val="A1BECC"/>
              </a:buClr>
              <a:buSzPts val="2000"/>
            </a:pPr>
            <a:r>
              <a:rPr lang="zh-TW" altLang="en-US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大鐸資訊股份有限公司</a:t>
            </a:r>
            <a:br>
              <a:rPr lang="zh-TW" altLang="en-US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</a:br>
            <a:r>
              <a:rPr lang="zh-TW" altLang="en-US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電話：</a:t>
            </a:r>
            <a:r>
              <a:rPr lang="en-US" altLang="zh-TW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( 02 )2736-2009</a:t>
            </a:r>
          </a:p>
          <a:p>
            <a:pPr algn="ctr">
              <a:spcBef>
                <a:spcPts val="600"/>
              </a:spcBef>
              <a:buClr>
                <a:srgbClr val="A1BECC"/>
              </a:buClr>
              <a:buSzPts val="2000"/>
            </a:pPr>
            <a:r>
              <a:rPr lang="en-US" altLang="zh-TW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E-mail</a:t>
            </a:r>
            <a:r>
              <a:rPr lang="zh-TW" altLang="en-US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：</a:t>
            </a:r>
            <a:r>
              <a:rPr lang="en-US" altLang="zh-TW" sz="1800" b="1" dirty="0">
                <a:solidFill>
                  <a:srgbClr val="617A86"/>
                </a:solidFill>
                <a:latin typeface="+mn-ea"/>
                <a:ea typeface="+mn-ea"/>
                <a:cs typeface="Varela Round"/>
                <a:sym typeface="Varela Round"/>
              </a:rPr>
              <a:t>tts.sales@ttsgroup.com.tw</a:t>
            </a:r>
          </a:p>
        </p:txBody>
      </p:sp>
    </p:spTree>
    <p:extLst>
      <p:ext uri="{BB962C8B-B14F-4D97-AF65-F5344CB8AC3E}">
        <p14:creationId xmlns:p14="http://schemas.microsoft.com/office/powerpoint/2010/main" val="5568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30B6151-1EA3-461C-9EBB-DA6BB08C4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283"/>
            <a:ext cx="9143999" cy="5128934"/>
          </a:xfrm>
          <a:prstGeom prst="rect">
            <a:avLst/>
          </a:prstGeom>
        </p:spPr>
      </p:pic>
      <p:sp>
        <p:nvSpPr>
          <p:cNvPr id="4" name="文字方塊 2">
            <a:extLst>
              <a:ext uri="{FF2B5EF4-FFF2-40B4-BE49-F238E27FC236}">
                <a16:creationId xmlns="" xmlns:a16="http://schemas.microsoft.com/office/drawing/2014/main" id="{0C7E324E-EFD5-4E39-AAEE-BD54BA17CA90}"/>
              </a:ext>
            </a:extLst>
          </p:cNvPr>
          <p:cNvSpPr txBox="1"/>
          <p:nvPr/>
        </p:nvSpPr>
        <p:spPr>
          <a:xfrm>
            <a:off x="4378954" y="620251"/>
            <a:ext cx="4441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中華民國多媒體英語教學學會認可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網路全民英檢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：NETPAW)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85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9542"/>
            <a:ext cx="7200000" cy="40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816000" y="1188000"/>
            <a:ext cx="151136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475656" y="1563638"/>
            <a:ext cx="6264695" cy="3163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首頁內容介紹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915F6BDF-74BD-4870-8EC8-7F1C964D2E91}"/>
              </a:ext>
            </a:extLst>
          </p:cNvPr>
          <p:cNvSpPr txBox="1"/>
          <p:nvPr/>
        </p:nvSpPr>
        <p:spPr>
          <a:xfrm>
            <a:off x="2051720" y="608174"/>
            <a:ext cx="1260000" cy="400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工具列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5AC71266-ACEF-4B0C-86B4-E80CBF1917FF}"/>
              </a:ext>
            </a:extLst>
          </p:cNvPr>
          <p:cNvSpPr txBox="1"/>
          <p:nvPr/>
        </p:nvSpPr>
        <p:spPr>
          <a:xfrm>
            <a:off x="5508104" y="1123146"/>
            <a:ext cx="1260000" cy="400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文章查詢功能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26CA303-4427-4310-9994-83E42607DA62}"/>
              </a:ext>
            </a:extLst>
          </p:cNvPr>
          <p:cNvSpPr txBox="1"/>
          <p:nvPr/>
        </p:nvSpPr>
        <p:spPr>
          <a:xfrm>
            <a:off x="7079766" y="3158892"/>
            <a:ext cx="1260000" cy="400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自學專區</a:t>
            </a:r>
          </a:p>
        </p:txBody>
      </p:sp>
      <p:sp>
        <p:nvSpPr>
          <p:cNvPr id="5" name="矩形 4"/>
          <p:cNvSpPr/>
          <p:nvPr/>
        </p:nvSpPr>
        <p:spPr>
          <a:xfrm>
            <a:off x="1115616" y="699542"/>
            <a:ext cx="871142" cy="2083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0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工具列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會員功能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3558"/>
            <a:ext cx="1952625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057350" y="843598"/>
            <a:ext cx="360000" cy="36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圖說文字: 直線 2">
            <a:extLst>
              <a:ext uri="{FF2B5EF4-FFF2-40B4-BE49-F238E27FC236}">
                <a16:creationId xmlns="" xmlns:a16="http://schemas.microsoft.com/office/drawing/2014/main" id="{499D6EA5-6736-4791-A67E-DFECB4F9E844}"/>
              </a:ext>
            </a:extLst>
          </p:cNvPr>
          <p:cNvSpPr/>
          <p:nvPr/>
        </p:nvSpPr>
        <p:spPr>
          <a:xfrm>
            <a:off x="773293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2748"/>
              <a:gd name="adj4" fmla="val 6670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</a:t>
            </a:r>
          </a:p>
        </p:txBody>
      </p:sp>
      <p:sp>
        <p:nvSpPr>
          <p:cNvPr id="13" name="圖說文字: 直線 12">
            <a:extLst>
              <a:ext uri="{FF2B5EF4-FFF2-40B4-BE49-F238E27FC236}">
                <a16:creationId xmlns="" xmlns:a16="http://schemas.microsoft.com/office/drawing/2014/main" id="{34C9F41D-516A-4ECE-864F-FF8D750485A9}"/>
              </a:ext>
            </a:extLst>
          </p:cNvPr>
          <p:cNvSpPr/>
          <p:nvPr/>
        </p:nvSpPr>
        <p:spPr>
          <a:xfrm>
            <a:off x="1417350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0838"/>
              <a:gd name="adj4" fmla="val 448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sp>
        <p:nvSpPr>
          <p:cNvPr id="14" name="圖說文字: 直線 13">
            <a:extLst>
              <a:ext uri="{FF2B5EF4-FFF2-40B4-BE49-F238E27FC236}">
                <a16:creationId xmlns="" xmlns:a16="http://schemas.microsoft.com/office/drawing/2014/main" id="{AA3F51FB-8537-406D-9FB6-819129889329}"/>
              </a:ext>
            </a:extLst>
          </p:cNvPr>
          <p:cNvSpPr/>
          <p:nvPr/>
        </p:nvSpPr>
        <p:spPr>
          <a:xfrm>
            <a:off x="2071936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0838"/>
              <a:gd name="adj4" fmla="val 1575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ECB6B4-546A-43D0-81A2-E9150744A7F8}"/>
              </a:ext>
            </a:extLst>
          </p:cNvPr>
          <p:cNvSpPr txBox="1"/>
          <p:nvPr/>
        </p:nvSpPr>
        <p:spPr>
          <a:xfrm>
            <a:off x="745406" y="1871159"/>
            <a:ext cx="2034544" cy="648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版會員功能，未開放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43998"/>
            <a:ext cx="224458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09" y="699542"/>
            <a:ext cx="3822763" cy="2160000"/>
          </a:xfrm>
          <a:prstGeom prst="rect">
            <a:avLst/>
          </a:prstGeom>
          <a:noFill/>
          <a:ln w="28575">
            <a:solidFill>
              <a:srgbClr val="E800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952000" y="3420000"/>
            <a:ext cx="540000" cy="216024"/>
          </a:xfrm>
          <a:prstGeom prst="rect">
            <a:avLst/>
          </a:prstGeom>
          <a:noFill/>
          <a:ln w="28575">
            <a:solidFill>
              <a:srgbClr val="E8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弧形接點 14"/>
          <p:cNvCxnSpPr>
            <a:stCxn id="2" idx="0"/>
            <a:endCxn id="2053" idx="1"/>
          </p:cNvCxnSpPr>
          <p:nvPr/>
        </p:nvCxnSpPr>
        <p:spPr>
          <a:xfrm rot="5400000" flipH="1" flipV="1">
            <a:off x="3289625" y="1711917"/>
            <a:ext cx="1640458" cy="1775709"/>
          </a:xfrm>
          <a:prstGeom prst="curvedConnector2">
            <a:avLst/>
          </a:prstGeom>
          <a:ln w="28575">
            <a:solidFill>
              <a:srgbClr val="E800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21128"/>
            <a:ext cx="3822762" cy="2160000"/>
          </a:xfrm>
          <a:prstGeom prst="rect">
            <a:avLst/>
          </a:prstGeom>
          <a:noFill/>
          <a:ln w="28575">
            <a:solidFill>
              <a:srgbClr val="E800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矩形 28"/>
          <p:cNvSpPr/>
          <p:nvPr/>
        </p:nvSpPr>
        <p:spPr>
          <a:xfrm>
            <a:off x="2951999" y="4108132"/>
            <a:ext cx="540000" cy="255957"/>
          </a:xfrm>
          <a:prstGeom prst="rect">
            <a:avLst/>
          </a:prstGeom>
          <a:noFill/>
          <a:ln w="28575">
            <a:solidFill>
              <a:srgbClr val="E8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弧形接點 23"/>
          <p:cNvCxnSpPr>
            <a:stCxn id="29" idx="2"/>
          </p:cNvCxnSpPr>
          <p:nvPr/>
        </p:nvCxnSpPr>
        <p:spPr>
          <a:xfrm rot="16200000" flipH="1">
            <a:off x="3961909" y="3624178"/>
            <a:ext cx="295892" cy="1775713"/>
          </a:xfrm>
          <a:prstGeom prst="curvedConnector2">
            <a:avLst/>
          </a:prstGeom>
          <a:ln w="28575">
            <a:solidFill>
              <a:srgbClr val="E800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5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3" grpId="0" animBg="1"/>
      <p:bldP spid="14" grpId="0" animBg="1"/>
      <p:bldP spid="5" grpId="0" animBg="1"/>
      <p:bldP spid="2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工具列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會員功能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3558"/>
            <a:ext cx="1952625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057350" y="843598"/>
            <a:ext cx="360000" cy="36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圖說文字: 直線 2">
            <a:extLst>
              <a:ext uri="{FF2B5EF4-FFF2-40B4-BE49-F238E27FC236}">
                <a16:creationId xmlns="" xmlns:a16="http://schemas.microsoft.com/office/drawing/2014/main" id="{499D6EA5-6736-4791-A67E-DFECB4F9E844}"/>
              </a:ext>
            </a:extLst>
          </p:cNvPr>
          <p:cNvSpPr/>
          <p:nvPr/>
        </p:nvSpPr>
        <p:spPr>
          <a:xfrm>
            <a:off x="773293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2748"/>
              <a:gd name="adj4" fmla="val 6670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</a:t>
            </a:r>
          </a:p>
        </p:txBody>
      </p:sp>
      <p:sp>
        <p:nvSpPr>
          <p:cNvPr id="13" name="圖說文字: 直線 12">
            <a:extLst>
              <a:ext uri="{FF2B5EF4-FFF2-40B4-BE49-F238E27FC236}">
                <a16:creationId xmlns="" xmlns:a16="http://schemas.microsoft.com/office/drawing/2014/main" id="{34C9F41D-516A-4ECE-864F-FF8D750485A9}"/>
              </a:ext>
            </a:extLst>
          </p:cNvPr>
          <p:cNvSpPr/>
          <p:nvPr/>
        </p:nvSpPr>
        <p:spPr>
          <a:xfrm>
            <a:off x="1417350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0838"/>
              <a:gd name="adj4" fmla="val 448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sp>
        <p:nvSpPr>
          <p:cNvPr id="14" name="圖說文字: 直線 13">
            <a:extLst>
              <a:ext uri="{FF2B5EF4-FFF2-40B4-BE49-F238E27FC236}">
                <a16:creationId xmlns="" xmlns:a16="http://schemas.microsoft.com/office/drawing/2014/main" id="{AA3F51FB-8537-406D-9FB6-819129889329}"/>
              </a:ext>
            </a:extLst>
          </p:cNvPr>
          <p:cNvSpPr/>
          <p:nvPr/>
        </p:nvSpPr>
        <p:spPr>
          <a:xfrm>
            <a:off x="2071936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0838"/>
              <a:gd name="adj4" fmla="val 1575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ECB6B4-546A-43D0-81A2-E9150744A7F8}"/>
              </a:ext>
            </a:extLst>
          </p:cNvPr>
          <p:cNvSpPr txBox="1"/>
          <p:nvPr/>
        </p:nvSpPr>
        <p:spPr>
          <a:xfrm>
            <a:off x="745406" y="1871159"/>
            <a:ext cx="2034544" cy="648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版會員功能，未開放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43998"/>
            <a:ext cx="224458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928011" y="4349080"/>
            <a:ext cx="540000" cy="216024"/>
          </a:xfrm>
          <a:prstGeom prst="rect">
            <a:avLst/>
          </a:prstGeom>
          <a:noFill/>
          <a:ln w="28575">
            <a:solidFill>
              <a:srgbClr val="E8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弧形接點 14"/>
          <p:cNvCxnSpPr>
            <a:endCxn id="3074" idx="1"/>
          </p:cNvCxnSpPr>
          <p:nvPr/>
        </p:nvCxnSpPr>
        <p:spPr>
          <a:xfrm rot="5400000" flipH="1" flipV="1">
            <a:off x="2750419" y="2245806"/>
            <a:ext cx="2569538" cy="1637011"/>
          </a:xfrm>
          <a:prstGeom prst="curvedConnector2">
            <a:avLst/>
          </a:prstGeom>
          <a:ln w="28575">
            <a:solidFill>
              <a:srgbClr val="E800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2928011" y="4565104"/>
            <a:ext cx="540000" cy="216024"/>
          </a:xfrm>
          <a:prstGeom prst="rect">
            <a:avLst/>
          </a:prstGeom>
          <a:noFill/>
          <a:ln w="28575">
            <a:solidFill>
              <a:srgbClr val="E8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94" y="699542"/>
            <a:ext cx="3822762" cy="2160000"/>
          </a:xfrm>
          <a:prstGeom prst="rect">
            <a:avLst/>
          </a:prstGeom>
          <a:noFill/>
          <a:ln w="28575">
            <a:solidFill>
              <a:srgbClr val="E800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52" y="2698072"/>
            <a:ext cx="3635306" cy="2160000"/>
          </a:xfrm>
          <a:prstGeom prst="rect">
            <a:avLst/>
          </a:prstGeom>
          <a:noFill/>
          <a:ln w="28575">
            <a:solidFill>
              <a:srgbClr val="E800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1" name="直線單箭頭接點 20"/>
          <p:cNvCxnSpPr>
            <a:stCxn id="29" idx="3"/>
            <a:endCxn id="3075" idx="1"/>
          </p:cNvCxnSpPr>
          <p:nvPr/>
        </p:nvCxnSpPr>
        <p:spPr>
          <a:xfrm flipV="1">
            <a:off x="3468011" y="3778072"/>
            <a:ext cx="1394841" cy="895044"/>
          </a:xfrm>
          <a:prstGeom prst="straightConnector1">
            <a:avLst/>
          </a:prstGeom>
          <a:ln w="28575">
            <a:solidFill>
              <a:srgbClr val="E800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工具列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會員功能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3558"/>
            <a:ext cx="1952625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057350" y="843598"/>
            <a:ext cx="360000" cy="36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圖說文字: 直線 2">
            <a:extLst>
              <a:ext uri="{FF2B5EF4-FFF2-40B4-BE49-F238E27FC236}">
                <a16:creationId xmlns="" xmlns:a16="http://schemas.microsoft.com/office/drawing/2014/main" id="{499D6EA5-6736-4791-A67E-DFECB4F9E844}"/>
              </a:ext>
            </a:extLst>
          </p:cNvPr>
          <p:cNvSpPr/>
          <p:nvPr/>
        </p:nvSpPr>
        <p:spPr>
          <a:xfrm>
            <a:off x="773293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2748"/>
              <a:gd name="adj4" fmla="val 6670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</a:t>
            </a:r>
          </a:p>
        </p:txBody>
      </p:sp>
      <p:sp>
        <p:nvSpPr>
          <p:cNvPr id="13" name="圖說文字: 直線 12">
            <a:extLst>
              <a:ext uri="{FF2B5EF4-FFF2-40B4-BE49-F238E27FC236}">
                <a16:creationId xmlns="" xmlns:a16="http://schemas.microsoft.com/office/drawing/2014/main" id="{34C9F41D-516A-4ECE-864F-FF8D750485A9}"/>
              </a:ext>
            </a:extLst>
          </p:cNvPr>
          <p:cNvSpPr/>
          <p:nvPr/>
        </p:nvSpPr>
        <p:spPr>
          <a:xfrm>
            <a:off x="1417350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0838"/>
              <a:gd name="adj4" fmla="val 448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sp>
        <p:nvSpPr>
          <p:cNvPr id="14" name="圖說文字: 直線 13">
            <a:extLst>
              <a:ext uri="{FF2B5EF4-FFF2-40B4-BE49-F238E27FC236}">
                <a16:creationId xmlns="" xmlns:a16="http://schemas.microsoft.com/office/drawing/2014/main" id="{AA3F51FB-8537-406D-9FB6-819129889329}"/>
              </a:ext>
            </a:extLst>
          </p:cNvPr>
          <p:cNvSpPr/>
          <p:nvPr/>
        </p:nvSpPr>
        <p:spPr>
          <a:xfrm>
            <a:off x="2071936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0838"/>
              <a:gd name="adj4" fmla="val 1575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ECB6B4-546A-43D0-81A2-E9150744A7F8}"/>
              </a:ext>
            </a:extLst>
          </p:cNvPr>
          <p:cNvSpPr txBox="1"/>
          <p:nvPr/>
        </p:nvSpPr>
        <p:spPr>
          <a:xfrm>
            <a:off x="745406" y="1871159"/>
            <a:ext cx="2034544" cy="648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版會員功能，未開放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83" y="843998"/>
            <a:ext cx="224458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635896" y="3075806"/>
            <a:ext cx="540000" cy="216024"/>
          </a:xfrm>
          <a:prstGeom prst="rect">
            <a:avLst/>
          </a:prstGeom>
          <a:noFill/>
          <a:ln w="28575">
            <a:solidFill>
              <a:srgbClr val="E8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220072" y="1995686"/>
            <a:ext cx="2808312" cy="1080120"/>
          </a:xfrm>
          <a:prstGeom prst="rect">
            <a:avLst/>
          </a:prstGeom>
          <a:solidFill>
            <a:srgbClr val="D68A8A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因座位有限，使用完畢後請記得點選登出，可以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立刻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釋放座位表給其他人使用喔！</a:t>
            </a:r>
          </a:p>
        </p:txBody>
      </p:sp>
      <p:cxnSp>
        <p:nvCxnSpPr>
          <p:cNvPr id="10" name="弧形接點 9"/>
          <p:cNvCxnSpPr>
            <a:stCxn id="2" idx="0"/>
            <a:endCxn id="6" idx="1"/>
          </p:cNvCxnSpPr>
          <p:nvPr/>
        </p:nvCxnSpPr>
        <p:spPr>
          <a:xfrm rot="5400000" flipH="1" flipV="1">
            <a:off x="4292954" y="2148688"/>
            <a:ext cx="540060" cy="1314176"/>
          </a:xfrm>
          <a:prstGeom prst="curvedConnector2">
            <a:avLst/>
          </a:prstGeom>
          <a:ln w="28575">
            <a:solidFill>
              <a:srgbClr val="E800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;p19"/>
          <p:cNvSpPr txBox="1">
            <a:spLocks/>
          </p:cNvSpPr>
          <p:nvPr/>
        </p:nvSpPr>
        <p:spPr>
          <a:xfrm>
            <a:off x="1304925" y="135550"/>
            <a:ext cx="65343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工具列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設定功能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91" y="843558"/>
            <a:ext cx="1952625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763728" y="843598"/>
            <a:ext cx="360000" cy="36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50" y="1200795"/>
            <a:ext cx="2160000" cy="353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29" y="1181305"/>
            <a:ext cx="2160000" cy="355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右箭號 9"/>
          <p:cNvSpPr/>
          <p:nvPr/>
        </p:nvSpPr>
        <p:spPr>
          <a:xfrm>
            <a:off x="5303319" y="2677118"/>
            <a:ext cx="360040" cy="2546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745436" y="1621855"/>
            <a:ext cx="145772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745435" y="2125911"/>
            <a:ext cx="2033785" cy="6839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745436" y="3062015"/>
            <a:ext cx="2033784" cy="1240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圖說文字: 直線 2">
            <a:extLst>
              <a:ext uri="{FF2B5EF4-FFF2-40B4-BE49-F238E27FC236}">
                <a16:creationId xmlns="" xmlns:a16="http://schemas.microsoft.com/office/drawing/2014/main" id="{499D6EA5-6736-4791-A67E-DFECB4F9E844}"/>
              </a:ext>
            </a:extLst>
          </p:cNvPr>
          <p:cNvSpPr/>
          <p:nvPr/>
        </p:nvSpPr>
        <p:spPr>
          <a:xfrm>
            <a:off x="1052916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2748"/>
              <a:gd name="adj4" fmla="val 6670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</a:t>
            </a:r>
          </a:p>
        </p:txBody>
      </p:sp>
      <p:sp>
        <p:nvSpPr>
          <p:cNvPr id="13" name="圖說文字: 直線 12">
            <a:extLst>
              <a:ext uri="{FF2B5EF4-FFF2-40B4-BE49-F238E27FC236}">
                <a16:creationId xmlns="" xmlns:a16="http://schemas.microsoft.com/office/drawing/2014/main" id="{34C9F41D-516A-4ECE-864F-FF8D750485A9}"/>
              </a:ext>
            </a:extLst>
          </p:cNvPr>
          <p:cNvSpPr/>
          <p:nvPr/>
        </p:nvSpPr>
        <p:spPr>
          <a:xfrm>
            <a:off x="1696973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0838"/>
              <a:gd name="adj4" fmla="val 448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sp>
        <p:nvSpPr>
          <p:cNvPr id="14" name="圖說文字: 直線 13">
            <a:extLst>
              <a:ext uri="{FF2B5EF4-FFF2-40B4-BE49-F238E27FC236}">
                <a16:creationId xmlns="" xmlns:a16="http://schemas.microsoft.com/office/drawing/2014/main" id="{AA3F51FB-8537-406D-9FB6-819129889329}"/>
              </a:ext>
            </a:extLst>
          </p:cNvPr>
          <p:cNvSpPr/>
          <p:nvPr/>
        </p:nvSpPr>
        <p:spPr>
          <a:xfrm>
            <a:off x="2351559" y="1419621"/>
            <a:ext cx="566755" cy="360000"/>
          </a:xfrm>
          <a:prstGeom prst="borderCallout1">
            <a:avLst>
              <a:gd name="adj1" fmla="val -348"/>
              <a:gd name="adj2" fmla="val 50322"/>
              <a:gd name="adj3" fmla="val -70838"/>
              <a:gd name="adj4" fmla="val 1575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ECB6B4-546A-43D0-81A2-E9150744A7F8}"/>
              </a:ext>
            </a:extLst>
          </p:cNvPr>
          <p:cNvSpPr txBox="1"/>
          <p:nvPr/>
        </p:nvSpPr>
        <p:spPr>
          <a:xfrm>
            <a:off x="1025029" y="1871159"/>
            <a:ext cx="2034544" cy="648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版會員功能，未開放</a:t>
            </a:r>
          </a:p>
        </p:txBody>
      </p:sp>
    </p:spTree>
    <p:extLst>
      <p:ext uri="{BB962C8B-B14F-4D97-AF65-F5344CB8AC3E}">
        <p14:creationId xmlns:p14="http://schemas.microsoft.com/office/powerpoint/2010/main" val="185184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D68A8A"/>
        </a:solidFill>
        <a:ln>
          <a:noFill/>
        </a:ln>
      </a:spPr>
      <a:bodyPr spcFirstLastPara="1" wrap="none" lIns="91425" tIns="91425" rIns="91425" bIns="91425" rtlCol="0" anchor="b" anchorCtr="0">
        <a:noAutofit/>
      </a:bodyPr>
      <a:lstStyle>
        <a:defPPr algn="ctr">
          <a:defRPr sz="1600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12333</TotalTime>
  <Words>655</Words>
  <Application>Microsoft Office PowerPoint</Application>
  <PresentationFormat>如螢幕大小 (16:9)</PresentationFormat>
  <Paragraphs>107</Paragraphs>
  <Slides>31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Puck template</vt:lpstr>
      <vt:lpstr>FUNDAY線上語言教育平台</vt:lpstr>
      <vt:lpstr>關於 FUNDAY線上語言教育平台</vt:lpstr>
      <vt:lpstr>FUNDAY線上外語學習平台 特色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Walking Library 電子雜誌</dc:title>
  <dc:creator>User</dc:creator>
  <cp:lastModifiedBy>大鐸資訊-許肅女</cp:lastModifiedBy>
  <cp:revision>374</cp:revision>
  <dcterms:modified xsi:type="dcterms:W3CDTF">2021-08-24T06:47:28Z</dcterms:modified>
</cp:coreProperties>
</file>